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4" r:id="rId2"/>
    <p:sldId id="425" r:id="rId3"/>
    <p:sldId id="621" r:id="rId4"/>
    <p:sldId id="263" r:id="rId5"/>
    <p:sldId id="264" r:id="rId6"/>
    <p:sldId id="622" r:id="rId7"/>
    <p:sldId id="623" r:id="rId8"/>
    <p:sldId id="624" r:id="rId9"/>
    <p:sldId id="625" r:id="rId10"/>
    <p:sldId id="277" r:id="rId11"/>
    <p:sldId id="279" r:id="rId12"/>
    <p:sldId id="288" r:id="rId13"/>
    <p:sldId id="289" r:id="rId14"/>
    <p:sldId id="287" r:id="rId15"/>
    <p:sldId id="299" r:id="rId16"/>
    <p:sldId id="300" r:id="rId17"/>
    <p:sldId id="306" r:id="rId18"/>
    <p:sldId id="301" r:id="rId19"/>
    <p:sldId id="332" r:id="rId20"/>
    <p:sldId id="290" r:id="rId21"/>
    <p:sldId id="298" r:id="rId22"/>
    <p:sldId id="296" r:id="rId23"/>
    <p:sldId id="291" r:id="rId24"/>
    <p:sldId id="292" r:id="rId25"/>
    <p:sldId id="293" r:id="rId26"/>
    <p:sldId id="294" r:id="rId27"/>
    <p:sldId id="295" r:id="rId28"/>
    <p:sldId id="303" r:id="rId29"/>
    <p:sldId id="305" r:id="rId30"/>
    <p:sldId id="304" r:id="rId31"/>
    <p:sldId id="338" r:id="rId32"/>
    <p:sldId id="336" r:id="rId33"/>
    <p:sldId id="337" r:id="rId34"/>
    <p:sldId id="307" r:id="rId35"/>
    <p:sldId id="339" r:id="rId36"/>
    <p:sldId id="330" r:id="rId37"/>
    <p:sldId id="498" r:id="rId38"/>
    <p:sldId id="335" r:id="rId39"/>
    <p:sldId id="331" r:id="rId40"/>
    <p:sldId id="328" r:id="rId41"/>
    <p:sldId id="329" r:id="rId42"/>
    <p:sldId id="281" r:id="rId43"/>
    <p:sldId id="310" r:id="rId44"/>
    <p:sldId id="325" r:id="rId45"/>
    <p:sldId id="278" r:id="rId46"/>
    <p:sldId id="282" r:id="rId47"/>
    <p:sldId id="326" r:id="rId48"/>
    <p:sldId id="283" r:id="rId49"/>
    <p:sldId id="327" r:id="rId50"/>
    <p:sldId id="280" r:id="rId51"/>
    <p:sldId id="308" r:id="rId52"/>
    <p:sldId id="314" r:id="rId53"/>
    <p:sldId id="311" r:id="rId54"/>
    <p:sldId id="312" r:id="rId55"/>
    <p:sldId id="313" r:id="rId56"/>
    <p:sldId id="315" r:id="rId57"/>
    <p:sldId id="316" r:id="rId58"/>
    <p:sldId id="317" r:id="rId59"/>
    <p:sldId id="319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CE0776-17DE-4C8C-B40E-231B58169281}" v="3" dt="2021-05-05T15:57:49.9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s Aparecido Chaves Ferreira" userId="ae5abd6d-98c3-48fe-802d-42271af45632" providerId="ADAL" clId="{5B208BFA-3DD9-4FD6-9CD3-73DF2EB77F71}"/>
    <pc:docChg chg="custSel addSld delSld modSld sldOrd modMainMaster">
      <pc:chgData name="Marcos Aparecido Chaves Ferreira" userId="ae5abd6d-98c3-48fe-802d-42271af45632" providerId="ADAL" clId="{5B208BFA-3DD9-4FD6-9CD3-73DF2EB77F71}" dt="2020-12-10T13:26:52.510" v="606" actId="20577"/>
      <pc:docMkLst>
        <pc:docMk/>
      </pc:docMkLst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2341676725" sldId="263"/>
        </pc:sldMkLst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2341676725" sldId="263"/>
            <ac:picMk id="7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2785126054" sldId="264"/>
        </pc:sldMkLst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2785126054" sldId="264"/>
            <ac:picMk id="10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3723452727" sldId="274"/>
        </pc:sldMkLst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3723452727" sldId="274"/>
            <ac:spMk id="2" creationId="{00000000-0000-0000-0000-000000000000}"/>
          </ac:spMkLst>
        </pc:spChg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3723452727" sldId="274"/>
            <ac:spMk id="6" creationId="{00000000-0000-0000-0000-000000000000}"/>
          </ac:spMkLst>
        </pc:spChg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3723452727" sldId="274"/>
            <ac:spMk id="5122" creationId="{00000000-0000-0000-0000-000000000000}"/>
          </ac:spMkLst>
        </pc:spChg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3723452727" sldId="274"/>
            <ac:spMk id="5125" creationId="{00000000-0000-0000-0000-000000000000}"/>
          </ac:spMkLst>
        </pc:sp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4261430314" sldId="277"/>
        </pc:sldMkLst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4261430314" sldId="277"/>
            <ac:spMk id="7" creationId="{00000000-0000-0000-0000-000000000000}"/>
          </ac:spMkLst>
        </pc:spChg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4261430314" sldId="277"/>
            <ac:spMk id="8" creationId="{00000000-0000-0000-0000-000000000000}"/>
          </ac:spMkLst>
        </pc:spChg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4261430314" sldId="277"/>
            <ac:spMk id="9" creationId="{00000000-0000-0000-0000-000000000000}"/>
          </ac:spMkLst>
        </pc:spChg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4261430314" sldId="277"/>
            <ac:spMk id="10" creationId="{00000000-0000-0000-0000-000000000000}"/>
          </ac:spMkLst>
        </pc:spChg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4261430314" sldId="277"/>
            <ac:picMk id="6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1223193387" sldId="278"/>
        </pc:sldMkLst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1223193387" sldId="278"/>
            <ac:spMk id="5" creationId="{00000000-0000-0000-0000-000000000000}"/>
          </ac:spMkLst>
        </pc:spChg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1223193387" sldId="278"/>
            <ac:picMk id="4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647458092" sldId="279"/>
        </pc:sldMkLst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647458092" sldId="279"/>
            <ac:spMk id="5" creationId="{00000000-0000-0000-0000-000000000000}"/>
          </ac:spMkLst>
        </pc:spChg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647458092" sldId="279"/>
            <ac:picMk id="4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77574361" sldId="280"/>
        </pc:sldMkLst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77574361" sldId="280"/>
            <ac:spMk id="5" creationId="{00000000-0000-0000-0000-000000000000}"/>
          </ac:spMkLst>
        </pc:spChg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77574361" sldId="280"/>
            <ac:picMk id="4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9:20.476" v="57" actId="14100"/>
        <pc:sldMkLst>
          <pc:docMk/>
          <pc:sldMk cId="3706625858" sldId="281"/>
        </pc:sldMkLst>
        <pc:spChg chg="mod">
          <ac:chgData name="Marcos Aparecido Chaves Ferreira" userId="ae5abd6d-98c3-48fe-802d-42271af45632" providerId="ADAL" clId="{5B208BFA-3DD9-4FD6-9CD3-73DF2EB77F71}" dt="2020-12-10T03:49:20.476" v="57" actId="14100"/>
          <ac:spMkLst>
            <pc:docMk/>
            <pc:sldMk cId="3706625858" sldId="281"/>
            <ac:spMk id="4" creationId="{00000000-0000-0000-0000-000000000000}"/>
          </ac:spMkLst>
        </pc:spChg>
        <pc:spChg chg="mod">
          <ac:chgData name="Marcos Aparecido Chaves Ferreira" userId="ae5abd6d-98c3-48fe-802d-42271af45632" providerId="ADAL" clId="{5B208BFA-3DD9-4FD6-9CD3-73DF2EB77F71}" dt="2020-12-10T03:49:20.476" v="57" actId="14100"/>
          <ac:spMkLst>
            <pc:docMk/>
            <pc:sldMk cId="3706625858" sldId="281"/>
            <ac:spMk id="5" creationId="{00000000-0000-0000-0000-000000000000}"/>
          </ac:spMkLst>
        </pc:spChg>
      </pc:sldChg>
      <pc:sldChg chg="modSp">
        <pc:chgData name="Marcos Aparecido Chaves Ferreira" userId="ae5abd6d-98c3-48fe-802d-42271af45632" providerId="ADAL" clId="{5B208BFA-3DD9-4FD6-9CD3-73DF2EB77F71}" dt="2020-12-10T03:49:42.710" v="60" actId="1076"/>
        <pc:sldMkLst>
          <pc:docMk/>
          <pc:sldMk cId="35001893" sldId="282"/>
        </pc:sldMkLst>
        <pc:spChg chg="mod">
          <ac:chgData name="Marcos Aparecido Chaves Ferreira" userId="ae5abd6d-98c3-48fe-802d-42271af45632" providerId="ADAL" clId="{5B208BFA-3DD9-4FD6-9CD3-73DF2EB77F71}" dt="2020-12-10T03:49:42.710" v="60" actId="1076"/>
          <ac:spMkLst>
            <pc:docMk/>
            <pc:sldMk cId="35001893" sldId="282"/>
            <ac:spMk id="2" creationId="{00000000-0000-0000-0000-000000000000}"/>
          </ac:spMkLst>
        </pc:spChg>
        <pc:spChg chg="mod">
          <ac:chgData name="Marcos Aparecido Chaves Ferreira" userId="ae5abd6d-98c3-48fe-802d-42271af45632" providerId="ADAL" clId="{5B208BFA-3DD9-4FD6-9CD3-73DF2EB77F71}" dt="2020-12-10T03:49:42.710" v="60" actId="1076"/>
          <ac:spMkLst>
            <pc:docMk/>
            <pc:sldMk cId="35001893" sldId="282"/>
            <ac:spMk id="5" creationId="{00000000-0000-0000-0000-000000000000}"/>
          </ac:spMkLst>
        </pc:spChg>
        <pc:spChg chg="mod">
          <ac:chgData name="Marcos Aparecido Chaves Ferreira" userId="ae5abd6d-98c3-48fe-802d-42271af45632" providerId="ADAL" clId="{5B208BFA-3DD9-4FD6-9CD3-73DF2EB77F71}" dt="2020-12-10T03:49:42.710" v="60" actId="1076"/>
          <ac:spMkLst>
            <pc:docMk/>
            <pc:sldMk cId="35001893" sldId="282"/>
            <ac:spMk id="7" creationId="{00000000-0000-0000-0000-000000000000}"/>
          </ac:spMkLst>
        </pc:spChg>
        <pc:picChg chg="mod">
          <ac:chgData name="Marcos Aparecido Chaves Ferreira" userId="ae5abd6d-98c3-48fe-802d-42271af45632" providerId="ADAL" clId="{5B208BFA-3DD9-4FD6-9CD3-73DF2EB77F71}" dt="2020-12-10T03:49:42.710" v="60" actId="1076"/>
          <ac:picMkLst>
            <pc:docMk/>
            <pc:sldMk cId="35001893" sldId="282"/>
            <ac:picMk id="3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98373700" sldId="283"/>
        </pc:sldMkLst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98373700" sldId="283"/>
            <ac:spMk id="4" creationId="{00000000-0000-0000-0000-000000000000}"/>
          </ac:spMkLst>
        </pc:spChg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98373700" sldId="283"/>
            <ac:spMk id="5" creationId="{00000000-0000-0000-0000-000000000000}"/>
          </ac:spMkLst>
        </pc:spChg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98373700" sldId="283"/>
            <ac:picMk id="2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1736233983" sldId="287"/>
        </pc:sldMkLst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1736233983" sldId="287"/>
            <ac:spMk id="5" creationId="{00000000-0000-0000-0000-000000000000}"/>
          </ac:spMkLst>
        </pc:spChg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1736233983" sldId="287"/>
            <ac:picMk id="4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885300204" sldId="288"/>
        </pc:sldMkLst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885300204" sldId="288"/>
            <ac:spMk id="5" creationId="{00000000-0000-0000-0000-000000000000}"/>
          </ac:spMkLst>
        </pc:spChg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885300204" sldId="288"/>
            <ac:picMk id="4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198566196" sldId="289"/>
        </pc:sldMkLst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198566196" sldId="289"/>
            <ac:spMk id="6" creationId="{00000000-0000-0000-0000-000000000000}"/>
          </ac:spMkLst>
        </pc:spChg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198566196" sldId="289"/>
            <ac:picMk id="4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510822570" sldId="290"/>
        </pc:sldMkLst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510822570" sldId="290"/>
            <ac:spMk id="5" creationId="{00000000-0000-0000-0000-000000000000}"/>
          </ac:spMkLst>
        </pc:spChg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510822570" sldId="290"/>
            <ac:picMk id="4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2018842332" sldId="291"/>
        </pc:sldMkLst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2018842332" sldId="291"/>
            <ac:spMk id="5" creationId="{00000000-0000-0000-0000-000000000000}"/>
          </ac:spMkLst>
        </pc:spChg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2018842332" sldId="291"/>
            <ac:picMk id="4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687388540" sldId="292"/>
        </pc:sldMkLst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687388540" sldId="292"/>
            <ac:spMk id="5" creationId="{00000000-0000-0000-0000-000000000000}"/>
          </ac:spMkLst>
        </pc:spChg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687388540" sldId="292"/>
            <ac:picMk id="4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3190803472" sldId="293"/>
        </pc:sldMkLst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3190803472" sldId="293"/>
            <ac:spMk id="5" creationId="{00000000-0000-0000-0000-000000000000}"/>
          </ac:spMkLst>
        </pc:spChg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3190803472" sldId="293"/>
            <ac:picMk id="4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144508265" sldId="294"/>
        </pc:sldMkLst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144508265" sldId="294"/>
            <ac:spMk id="5" creationId="{00000000-0000-0000-0000-000000000000}"/>
          </ac:spMkLst>
        </pc:spChg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144508265" sldId="294"/>
            <ac:picMk id="4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3710259260" sldId="295"/>
        </pc:sldMkLst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3710259260" sldId="295"/>
            <ac:spMk id="5" creationId="{00000000-0000-0000-0000-000000000000}"/>
          </ac:spMkLst>
        </pc:spChg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3710259260" sldId="295"/>
            <ac:picMk id="4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2855719349" sldId="296"/>
        </pc:sldMkLst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2855719349" sldId="296"/>
            <ac:spMk id="5" creationId="{00000000-0000-0000-0000-000000000000}"/>
          </ac:spMkLst>
        </pc:spChg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2855719349" sldId="296"/>
            <ac:picMk id="4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1975224001" sldId="298"/>
        </pc:sldMkLst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1975224001" sldId="298"/>
            <ac:spMk id="5" creationId="{00000000-0000-0000-0000-000000000000}"/>
          </ac:spMkLst>
        </pc:spChg>
        <pc:grpChg chg="mod">
          <ac:chgData name="Marcos Aparecido Chaves Ferreira" userId="ae5abd6d-98c3-48fe-802d-42271af45632" providerId="ADAL" clId="{5B208BFA-3DD9-4FD6-9CD3-73DF2EB77F71}" dt="2020-12-10T03:47:36.850" v="1"/>
          <ac:grpSpMkLst>
            <pc:docMk/>
            <pc:sldMk cId="1975224001" sldId="298"/>
            <ac:grpSpMk id="15" creationId="{35C681CE-E04B-4041-8710-A427815C8305}"/>
          </ac:grpSpMkLst>
        </pc:grpChg>
        <pc:grpChg chg="mod">
          <ac:chgData name="Marcos Aparecido Chaves Ferreira" userId="ae5abd6d-98c3-48fe-802d-42271af45632" providerId="ADAL" clId="{5B208BFA-3DD9-4FD6-9CD3-73DF2EB77F71}" dt="2020-12-10T03:47:36.850" v="1"/>
          <ac:grpSpMkLst>
            <pc:docMk/>
            <pc:sldMk cId="1975224001" sldId="298"/>
            <ac:grpSpMk id="18" creationId="{1C01B303-69BB-4C8A-B8E3-25E2CB9F03E9}"/>
          </ac:grpSpMkLst>
        </pc:grpChg>
        <pc:grpChg chg="mod">
          <ac:chgData name="Marcos Aparecido Chaves Ferreira" userId="ae5abd6d-98c3-48fe-802d-42271af45632" providerId="ADAL" clId="{5B208BFA-3DD9-4FD6-9CD3-73DF2EB77F71}" dt="2020-12-10T03:47:36.850" v="1"/>
          <ac:grpSpMkLst>
            <pc:docMk/>
            <pc:sldMk cId="1975224001" sldId="298"/>
            <ac:grpSpMk id="21" creationId="{D7975748-13BE-4900-A7E4-60F07F6ADB5A}"/>
          </ac:grpSpMkLst>
        </pc:grpChg>
        <pc:grpChg chg="mod">
          <ac:chgData name="Marcos Aparecido Chaves Ferreira" userId="ae5abd6d-98c3-48fe-802d-42271af45632" providerId="ADAL" clId="{5B208BFA-3DD9-4FD6-9CD3-73DF2EB77F71}" dt="2020-12-10T03:47:36.850" v="1"/>
          <ac:grpSpMkLst>
            <pc:docMk/>
            <pc:sldMk cId="1975224001" sldId="298"/>
            <ac:grpSpMk id="24" creationId="{7A96D272-BBDC-477A-84F0-B366E5A790DA}"/>
          </ac:grpSpMkLst>
        </pc:grpChg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1975224001" sldId="298"/>
            <ac:picMk id="2" creationId="{00000000-0000-0000-0000-000000000000}"/>
          </ac:picMkLst>
        </pc:picChg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1975224001" sldId="298"/>
            <ac:picMk id="3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2278499001" sldId="299"/>
        </pc:sldMkLst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2278499001" sldId="299"/>
            <ac:picMk id="4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1126655207" sldId="300"/>
        </pc:sldMkLst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1126655207" sldId="300"/>
            <ac:spMk id="5" creationId="{00000000-0000-0000-0000-000000000000}"/>
          </ac:spMkLst>
        </pc:spChg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1126655207" sldId="300"/>
            <ac:picMk id="4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3445798169" sldId="301"/>
        </pc:sldMkLst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3445798169" sldId="301"/>
            <ac:spMk id="4" creationId="{00000000-0000-0000-0000-000000000000}"/>
          </ac:spMkLst>
        </pc:spChg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3445798169" sldId="301"/>
            <ac:picMk id="5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1827233539" sldId="303"/>
        </pc:sldMkLst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1827233539" sldId="303"/>
            <ac:spMk id="5" creationId="{00000000-0000-0000-0000-000000000000}"/>
          </ac:spMkLst>
        </pc:spChg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1827233539" sldId="303"/>
            <ac:spMk id="6" creationId="{00000000-0000-0000-0000-000000000000}"/>
          </ac:spMkLst>
        </pc:spChg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1827233539" sldId="303"/>
            <ac:picMk id="4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841440347" sldId="304"/>
        </pc:sldMkLst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841440347" sldId="304"/>
            <ac:picMk id="4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2016313422" sldId="305"/>
        </pc:sldMkLst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2016313422" sldId="305"/>
            <ac:picMk id="4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3787659966" sldId="306"/>
        </pc:sldMkLst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3787659966" sldId="306"/>
            <ac:spMk id="2" creationId="{00000000-0000-0000-0000-000000000000}"/>
          </ac:spMkLst>
        </pc:spChg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3787659966" sldId="306"/>
            <ac:spMk id="5" creationId="{00000000-0000-0000-0000-000000000000}"/>
          </ac:spMkLst>
        </pc:spChg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3787659966" sldId="306"/>
            <ac:spMk id="6" creationId="{00000000-0000-0000-0000-000000000000}"/>
          </ac:spMkLst>
        </pc:spChg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3787659966" sldId="306"/>
            <ac:spMk id="8" creationId="{00000000-0000-0000-0000-000000000000}"/>
          </ac:spMkLst>
        </pc:spChg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3787659966" sldId="306"/>
            <ac:picMk id="4" creationId="{00000000-0000-0000-0000-000000000000}"/>
          </ac:picMkLst>
        </pc:picChg>
        <pc:cxnChg chg="mod">
          <ac:chgData name="Marcos Aparecido Chaves Ferreira" userId="ae5abd6d-98c3-48fe-802d-42271af45632" providerId="ADAL" clId="{5B208BFA-3DD9-4FD6-9CD3-73DF2EB77F71}" dt="2020-12-10T03:47:36.850" v="1"/>
          <ac:cxnSpMkLst>
            <pc:docMk/>
            <pc:sldMk cId="3787659966" sldId="306"/>
            <ac:cxnSpMk id="7" creationId="{00000000-0000-0000-0000-000000000000}"/>
          </ac:cxnSpMkLst>
        </pc:cxnChg>
        <pc:cxnChg chg="mod">
          <ac:chgData name="Marcos Aparecido Chaves Ferreira" userId="ae5abd6d-98c3-48fe-802d-42271af45632" providerId="ADAL" clId="{5B208BFA-3DD9-4FD6-9CD3-73DF2EB77F71}" dt="2020-12-10T03:47:36.850" v="1"/>
          <ac:cxnSpMkLst>
            <pc:docMk/>
            <pc:sldMk cId="3787659966" sldId="306"/>
            <ac:cxnSpMk id="12" creationId="{00000000-0000-0000-0000-000000000000}"/>
          </ac:cxnSpMkLst>
        </pc:cxnChg>
      </pc:sldChg>
      <pc:sldChg chg="modSp">
        <pc:chgData name="Marcos Aparecido Chaves Ferreira" userId="ae5abd6d-98c3-48fe-802d-42271af45632" providerId="ADAL" clId="{5B208BFA-3DD9-4FD6-9CD3-73DF2EB77F71}" dt="2020-12-10T04:02:20.812" v="193" actId="1076"/>
        <pc:sldMkLst>
          <pc:docMk/>
          <pc:sldMk cId="1132016851" sldId="307"/>
        </pc:sldMkLst>
        <pc:picChg chg="mod">
          <ac:chgData name="Marcos Aparecido Chaves Ferreira" userId="ae5abd6d-98c3-48fe-802d-42271af45632" providerId="ADAL" clId="{5B208BFA-3DD9-4FD6-9CD3-73DF2EB77F71}" dt="2020-12-10T04:02:20.812" v="193" actId="1076"/>
          <ac:picMkLst>
            <pc:docMk/>
            <pc:sldMk cId="1132016851" sldId="307"/>
            <ac:picMk id="4" creationId="{00000000-0000-0000-0000-000000000000}"/>
          </ac:picMkLst>
        </pc:picChg>
        <pc:picChg chg="mod">
          <ac:chgData name="Marcos Aparecido Chaves Ferreira" userId="ae5abd6d-98c3-48fe-802d-42271af45632" providerId="ADAL" clId="{5B208BFA-3DD9-4FD6-9CD3-73DF2EB77F71}" dt="2020-12-10T04:02:20.812" v="193" actId="1076"/>
          <ac:picMkLst>
            <pc:docMk/>
            <pc:sldMk cId="1132016851" sldId="307"/>
            <ac:picMk id="5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3394774046" sldId="308"/>
        </pc:sldMkLst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3394774046" sldId="308"/>
            <ac:picMk id="4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943816627" sldId="310"/>
        </pc:sldMkLst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943816627" sldId="310"/>
            <ac:picMk id="2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1767224338" sldId="311"/>
        </pc:sldMkLst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1767224338" sldId="311"/>
            <ac:picMk id="2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259941693" sldId="312"/>
        </pc:sldMkLst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259941693" sldId="312"/>
            <ac:picMk id="4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2747579805" sldId="313"/>
        </pc:sldMkLst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2747579805" sldId="313"/>
            <ac:picMk id="4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1864139471" sldId="314"/>
        </pc:sldMkLst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1864139471" sldId="314"/>
            <ac:picMk id="2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3683611837" sldId="315"/>
        </pc:sldMkLst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3683611837" sldId="315"/>
            <ac:picMk id="2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2056691218" sldId="316"/>
        </pc:sldMkLst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2056691218" sldId="316"/>
            <ac:picMk id="2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1027640088" sldId="317"/>
        </pc:sldMkLst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1027640088" sldId="317"/>
            <ac:picMk id="2" creationId="{00000000-0000-0000-0000-000000000000}"/>
          </ac:picMkLst>
        </pc:picChg>
      </pc:sldChg>
      <pc:sldChg chg="modSp del">
        <pc:chgData name="Marcos Aparecido Chaves Ferreira" userId="ae5abd6d-98c3-48fe-802d-42271af45632" providerId="ADAL" clId="{5B208BFA-3DD9-4FD6-9CD3-73DF2EB77F71}" dt="2020-12-10T03:50:12.600" v="61" actId="2696"/>
        <pc:sldMkLst>
          <pc:docMk/>
          <pc:sldMk cId="2896178547" sldId="318"/>
        </pc:sldMkLst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2896178547" sldId="318"/>
            <ac:picMk id="2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1109386280" sldId="319"/>
        </pc:sldMkLst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1109386280" sldId="319"/>
            <ac:picMk id="2" creationId="{00000000-0000-0000-0000-000000000000}"/>
          </ac:picMkLst>
        </pc:picChg>
      </pc:sldChg>
      <pc:sldChg chg="modSp del">
        <pc:chgData name="Marcos Aparecido Chaves Ferreira" userId="ae5abd6d-98c3-48fe-802d-42271af45632" providerId="ADAL" clId="{5B208BFA-3DD9-4FD6-9CD3-73DF2EB77F71}" dt="2020-12-10T03:50:14.634" v="62" actId="2696"/>
        <pc:sldMkLst>
          <pc:docMk/>
          <pc:sldMk cId="8098436" sldId="320"/>
        </pc:sldMkLst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8098436" sldId="320"/>
            <ac:picMk id="2" creationId="{00000000-0000-0000-0000-000000000000}"/>
          </ac:picMkLst>
        </pc:picChg>
      </pc:sldChg>
      <pc:sldChg chg="modSp del">
        <pc:chgData name="Marcos Aparecido Chaves Ferreira" userId="ae5abd6d-98c3-48fe-802d-42271af45632" providerId="ADAL" clId="{5B208BFA-3DD9-4FD6-9CD3-73DF2EB77F71}" dt="2020-12-10T03:50:18.694" v="63" actId="2696"/>
        <pc:sldMkLst>
          <pc:docMk/>
          <pc:sldMk cId="1169555899" sldId="321"/>
        </pc:sldMkLst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1169555899" sldId="321"/>
            <ac:picMk id="4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9:29.804" v="59" actId="1076"/>
        <pc:sldMkLst>
          <pc:docMk/>
          <pc:sldMk cId="4113704595" sldId="325"/>
        </pc:sldMkLst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4113704595" sldId="325"/>
            <ac:spMk id="4" creationId="{00000000-0000-0000-0000-000000000000}"/>
          </ac:spMkLst>
        </pc:spChg>
        <pc:picChg chg="mod">
          <ac:chgData name="Marcos Aparecido Chaves Ferreira" userId="ae5abd6d-98c3-48fe-802d-42271af45632" providerId="ADAL" clId="{5B208BFA-3DD9-4FD6-9CD3-73DF2EB77F71}" dt="2020-12-10T03:49:26.854" v="58" actId="1076"/>
          <ac:picMkLst>
            <pc:docMk/>
            <pc:sldMk cId="4113704595" sldId="325"/>
            <ac:picMk id="5" creationId="{00000000-0000-0000-0000-000000000000}"/>
          </ac:picMkLst>
        </pc:picChg>
        <pc:picChg chg="mod">
          <ac:chgData name="Marcos Aparecido Chaves Ferreira" userId="ae5abd6d-98c3-48fe-802d-42271af45632" providerId="ADAL" clId="{5B208BFA-3DD9-4FD6-9CD3-73DF2EB77F71}" dt="2020-12-10T03:49:29.804" v="59" actId="1076"/>
          <ac:picMkLst>
            <pc:docMk/>
            <pc:sldMk cId="4113704595" sldId="325"/>
            <ac:picMk id="6" creationId="{00000000-0000-0000-0000-000000000000}"/>
          </ac:picMkLst>
        </pc:picChg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4113704595" sldId="325"/>
            <ac:picMk id="7" creationId="{00000000-0000-0000-0000-000000000000}"/>
          </ac:picMkLst>
        </pc:picChg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4113704595" sldId="325"/>
            <ac:picMk id="8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3333058519" sldId="326"/>
        </pc:sldMkLst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3333058519" sldId="326"/>
            <ac:spMk id="3" creationId="{00000000-0000-0000-0000-000000000000}"/>
          </ac:spMkLst>
        </pc:spChg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3333058519" sldId="326"/>
            <ac:spMk id="5" creationId="{00000000-0000-0000-0000-000000000000}"/>
          </ac:spMkLst>
        </pc:spChg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3333058519" sldId="326"/>
            <ac:picMk id="2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3265133299" sldId="327"/>
        </pc:sldMkLst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3265133299" sldId="327"/>
            <ac:spMk id="4" creationId="{00000000-0000-0000-0000-000000000000}"/>
          </ac:spMkLst>
        </pc:spChg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3265133299" sldId="327"/>
            <ac:spMk id="5" creationId="{00000000-0000-0000-0000-000000000000}"/>
          </ac:spMkLst>
        </pc:spChg>
        <pc:picChg chg="mod">
          <ac:chgData name="Marcos Aparecido Chaves Ferreira" userId="ae5abd6d-98c3-48fe-802d-42271af45632" providerId="ADAL" clId="{5B208BFA-3DD9-4FD6-9CD3-73DF2EB77F71}" dt="2020-12-10T03:47:36.850" v="1"/>
          <ac:picMkLst>
            <pc:docMk/>
            <pc:sldMk cId="3265133299" sldId="327"/>
            <ac:picMk id="2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8:06.966" v="7" actId="1076"/>
        <pc:sldMkLst>
          <pc:docMk/>
          <pc:sldMk cId="3887995442" sldId="328"/>
        </pc:sldMkLst>
        <pc:spChg chg="mod">
          <ac:chgData name="Marcos Aparecido Chaves Ferreira" userId="ae5abd6d-98c3-48fe-802d-42271af45632" providerId="ADAL" clId="{5B208BFA-3DD9-4FD6-9CD3-73DF2EB77F71}" dt="2020-12-10T03:48:06.966" v="7" actId="1076"/>
          <ac:spMkLst>
            <pc:docMk/>
            <pc:sldMk cId="3887995442" sldId="328"/>
            <ac:spMk id="5" creationId="{00000000-0000-0000-0000-000000000000}"/>
          </ac:spMkLst>
        </pc:spChg>
        <pc:picChg chg="mod">
          <ac:chgData name="Marcos Aparecido Chaves Ferreira" userId="ae5abd6d-98c3-48fe-802d-42271af45632" providerId="ADAL" clId="{5B208BFA-3DD9-4FD6-9CD3-73DF2EB77F71}" dt="2020-12-10T03:48:06.966" v="7" actId="1076"/>
          <ac:picMkLst>
            <pc:docMk/>
            <pc:sldMk cId="3887995442" sldId="328"/>
            <ac:picMk id="4" creationId="{00000000-0000-0000-0000-000000000000}"/>
          </ac:picMkLst>
        </pc:picChg>
        <pc:picChg chg="mod">
          <ac:chgData name="Marcos Aparecido Chaves Ferreira" userId="ae5abd6d-98c3-48fe-802d-42271af45632" providerId="ADAL" clId="{5B208BFA-3DD9-4FD6-9CD3-73DF2EB77F71}" dt="2020-12-10T03:48:06.966" v="7" actId="1076"/>
          <ac:picMkLst>
            <pc:docMk/>
            <pc:sldMk cId="3887995442" sldId="328"/>
            <ac:picMk id="6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59.896" v="5" actId="14100"/>
        <pc:sldMkLst>
          <pc:docMk/>
          <pc:sldMk cId="3886882543" sldId="329"/>
        </pc:sldMkLst>
        <pc:spChg chg="mod">
          <ac:chgData name="Marcos Aparecido Chaves Ferreira" userId="ae5abd6d-98c3-48fe-802d-42271af45632" providerId="ADAL" clId="{5B208BFA-3DD9-4FD6-9CD3-73DF2EB77F71}" dt="2020-12-10T03:47:59.896" v="5" actId="14100"/>
          <ac:spMkLst>
            <pc:docMk/>
            <pc:sldMk cId="3886882543" sldId="329"/>
            <ac:spMk id="5" creationId="{00000000-0000-0000-0000-000000000000}"/>
          </ac:spMkLst>
        </pc:spChg>
        <pc:picChg chg="mod">
          <ac:chgData name="Marcos Aparecido Chaves Ferreira" userId="ae5abd6d-98c3-48fe-802d-42271af45632" providerId="ADAL" clId="{5B208BFA-3DD9-4FD6-9CD3-73DF2EB77F71}" dt="2020-12-10T03:47:59.896" v="5" actId="14100"/>
          <ac:picMkLst>
            <pc:docMk/>
            <pc:sldMk cId="3886882543" sldId="329"/>
            <ac:picMk id="2" creationId="{00000000-0000-0000-0000-000000000000}"/>
          </ac:picMkLst>
        </pc:picChg>
        <pc:picChg chg="mod">
          <ac:chgData name="Marcos Aparecido Chaves Ferreira" userId="ae5abd6d-98c3-48fe-802d-42271af45632" providerId="ADAL" clId="{5B208BFA-3DD9-4FD6-9CD3-73DF2EB77F71}" dt="2020-12-10T03:47:59.896" v="5" actId="14100"/>
          <ac:picMkLst>
            <pc:docMk/>
            <pc:sldMk cId="3886882543" sldId="329"/>
            <ac:picMk id="4" creationId="{00000000-0000-0000-0000-000000000000}"/>
          </ac:picMkLst>
        </pc:picChg>
      </pc:sldChg>
      <pc:sldChg chg="modSp ord">
        <pc:chgData name="Marcos Aparecido Chaves Ferreira" userId="ae5abd6d-98c3-48fe-802d-42271af45632" providerId="ADAL" clId="{5B208BFA-3DD9-4FD6-9CD3-73DF2EB77F71}" dt="2020-12-10T03:48:37.708" v="55" actId="1076"/>
        <pc:sldMkLst>
          <pc:docMk/>
          <pc:sldMk cId="3501315718" sldId="330"/>
        </pc:sldMkLst>
        <pc:spChg chg="mod">
          <ac:chgData name="Marcos Aparecido Chaves Ferreira" userId="ae5abd6d-98c3-48fe-802d-42271af45632" providerId="ADAL" clId="{5B208BFA-3DD9-4FD6-9CD3-73DF2EB77F71}" dt="2020-12-10T03:48:37.708" v="55" actId="1076"/>
          <ac:spMkLst>
            <pc:docMk/>
            <pc:sldMk cId="3501315718" sldId="330"/>
            <ac:spMk id="5" creationId="{00000000-0000-0000-0000-000000000000}"/>
          </ac:spMkLst>
        </pc:spChg>
        <pc:picChg chg="mod">
          <ac:chgData name="Marcos Aparecido Chaves Ferreira" userId="ae5abd6d-98c3-48fe-802d-42271af45632" providerId="ADAL" clId="{5B208BFA-3DD9-4FD6-9CD3-73DF2EB77F71}" dt="2020-12-10T03:48:16.201" v="9" actId="14100"/>
          <ac:picMkLst>
            <pc:docMk/>
            <pc:sldMk cId="3501315718" sldId="330"/>
            <ac:picMk id="3" creationId="{00000000-0000-0000-0000-000000000000}"/>
          </ac:picMkLst>
        </pc:picChg>
      </pc:sldChg>
      <pc:sldChg chg="modSp ord">
        <pc:chgData name="Marcos Aparecido Chaves Ferreira" userId="ae5abd6d-98c3-48fe-802d-42271af45632" providerId="ADAL" clId="{5B208BFA-3DD9-4FD6-9CD3-73DF2EB77F71}" dt="2020-12-10T03:54:37.870" v="64"/>
        <pc:sldMkLst>
          <pc:docMk/>
          <pc:sldMk cId="2185544196" sldId="331"/>
        </pc:sldMkLst>
        <pc:spChg chg="mod">
          <ac:chgData name="Marcos Aparecido Chaves Ferreira" userId="ae5abd6d-98c3-48fe-802d-42271af45632" providerId="ADAL" clId="{5B208BFA-3DD9-4FD6-9CD3-73DF2EB77F71}" dt="2020-12-10T03:47:50.465" v="3" actId="14100"/>
          <ac:spMkLst>
            <pc:docMk/>
            <pc:sldMk cId="2185544196" sldId="331"/>
            <ac:spMk id="4" creationId="{00000000-0000-0000-0000-000000000000}"/>
          </ac:spMkLst>
        </pc:spChg>
        <pc:picChg chg="mod">
          <ac:chgData name="Marcos Aparecido Chaves Ferreira" userId="ae5abd6d-98c3-48fe-802d-42271af45632" providerId="ADAL" clId="{5B208BFA-3DD9-4FD6-9CD3-73DF2EB77F71}" dt="2020-12-10T03:47:50.465" v="3" actId="14100"/>
          <ac:picMkLst>
            <pc:docMk/>
            <pc:sldMk cId="2185544196" sldId="331"/>
            <ac:picMk id="5" creationId="{00000000-0000-0000-0000-000000000000}"/>
          </ac:picMkLst>
        </pc:picChg>
      </pc:sldChg>
      <pc:sldChg chg="modSp">
        <pc:chgData name="Marcos Aparecido Chaves Ferreira" userId="ae5abd6d-98c3-48fe-802d-42271af45632" providerId="ADAL" clId="{5B208BFA-3DD9-4FD6-9CD3-73DF2EB77F71}" dt="2020-12-10T03:47:36.850" v="1"/>
        <pc:sldMkLst>
          <pc:docMk/>
          <pc:sldMk cId="1437594072" sldId="332"/>
        </pc:sldMkLst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1437594072" sldId="332"/>
            <ac:spMk id="4" creationId="{9271EF19-B60F-4780-8C52-4B36FB123D27}"/>
          </ac:spMkLst>
        </pc:spChg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1437594072" sldId="332"/>
            <ac:spMk id="6" creationId="{61756EB1-4F6F-4E56-BAE6-32409CBEAB0D}"/>
          </ac:spMkLst>
        </pc:spChg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1437594072" sldId="332"/>
            <ac:spMk id="22" creationId="{CC7E9275-B79C-46F2-B60D-01C21602984C}"/>
          </ac:spMkLst>
        </pc:spChg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k cId="1437594072" sldId="332"/>
            <ac:spMk id="39" creationId="{7B13A8CF-F4CA-4563-9CC3-27EF3F6D40D2}"/>
          </ac:spMkLst>
        </pc:spChg>
        <pc:grpChg chg="mod">
          <ac:chgData name="Marcos Aparecido Chaves Ferreira" userId="ae5abd6d-98c3-48fe-802d-42271af45632" providerId="ADAL" clId="{5B208BFA-3DD9-4FD6-9CD3-73DF2EB77F71}" dt="2020-12-10T03:47:36.850" v="1"/>
          <ac:grpSpMkLst>
            <pc:docMk/>
            <pc:sldMk cId="1437594072" sldId="332"/>
            <ac:grpSpMk id="23" creationId="{4E10DA9F-1093-48CD-860B-76FD09E40505}"/>
          </ac:grpSpMkLst>
        </pc:grpChg>
        <pc:grpChg chg="mod">
          <ac:chgData name="Marcos Aparecido Chaves Ferreira" userId="ae5abd6d-98c3-48fe-802d-42271af45632" providerId="ADAL" clId="{5B208BFA-3DD9-4FD6-9CD3-73DF2EB77F71}" dt="2020-12-10T03:47:36.850" v="1"/>
          <ac:grpSpMkLst>
            <pc:docMk/>
            <pc:sldMk cId="1437594072" sldId="332"/>
            <ac:grpSpMk id="34" creationId="{71C83830-C4B1-4068-881B-09CB83D27B80}"/>
          </ac:grpSpMkLst>
        </pc:grpChg>
        <pc:grpChg chg="mod">
          <ac:chgData name="Marcos Aparecido Chaves Ferreira" userId="ae5abd6d-98c3-48fe-802d-42271af45632" providerId="ADAL" clId="{5B208BFA-3DD9-4FD6-9CD3-73DF2EB77F71}" dt="2020-12-10T03:47:36.850" v="1"/>
          <ac:grpSpMkLst>
            <pc:docMk/>
            <pc:sldMk cId="1437594072" sldId="332"/>
            <ac:grpSpMk id="36" creationId="{27E74DC2-88C4-4334-A10C-2B1FFDD949FE}"/>
          </ac:grpSpMkLst>
        </pc:grpChg>
        <pc:grpChg chg="mod">
          <ac:chgData name="Marcos Aparecido Chaves Ferreira" userId="ae5abd6d-98c3-48fe-802d-42271af45632" providerId="ADAL" clId="{5B208BFA-3DD9-4FD6-9CD3-73DF2EB77F71}" dt="2020-12-10T03:47:36.850" v="1"/>
          <ac:grpSpMkLst>
            <pc:docMk/>
            <pc:sldMk cId="1437594072" sldId="332"/>
            <ac:grpSpMk id="42" creationId="{BDC5F0B0-1D39-49CC-B3B8-AF157993F240}"/>
          </ac:grpSpMkLst>
        </pc:grpChg>
        <pc:grpChg chg="mod">
          <ac:chgData name="Marcos Aparecido Chaves Ferreira" userId="ae5abd6d-98c3-48fe-802d-42271af45632" providerId="ADAL" clId="{5B208BFA-3DD9-4FD6-9CD3-73DF2EB77F71}" dt="2020-12-10T03:47:36.850" v="1"/>
          <ac:grpSpMkLst>
            <pc:docMk/>
            <pc:sldMk cId="1437594072" sldId="332"/>
            <ac:grpSpMk id="45" creationId="{AFFCC937-0B79-48AF-8CEE-FDB8527C8BA0}"/>
          </ac:grpSpMkLst>
        </pc:grpChg>
        <pc:grpChg chg="mod">
          <ac:chgData name="Marcos Aparecido Chaves Ferreira" userId="ae5abd6d-98c3-48fe-802d-42271af45632" providerId="ADAL" clId="{5B208BFA-3DD9-4FD6-9CD3-73DF2EB77F71}" dt="2020-12-10T03:47:36.850" v="1"/>
          <ac:grpSpMkLst>
            <pc:docMk/>
            <pc:sldMk cId="1437594072" sldId="332"/>
            <ac:grpSpMk id="46" creationId="{56B9B8B1-280B-4727-9989-86F14AAB621A}"/>
          </ac:grpSpMkLst>
        </pc:grpChg>
      </pc:sldChg>
      <pc:sldChg chg="addSp delSp modSp add modAnim">
        <pc:chgData name="Marcos Aparecido Chaves Ferreira" userId="ae5abd6d-98c3-48fe-802d-42271af45632" providerId="ADAL" clId="{5B208BFA-3DD9-4FD6-9CD3-73DF2EB77F71}" dt="2020-12-10T04:01:50.298" v="192"/>
        <pc:sldMkLst>
          <pc:docMk/>
          <pc:sldMk cId="94828077" sldId="335"/>
        </pc:sldMkLst>
        <pc:spChg chg="mod">
          <ac:chgData name="Marcos Aparecido Chaves Ferreira" userId="ae5abd6d-98c3-48fe-802d-42271af45632" providerId="ADAL" clId="{5B208BFA-3DD9-4FD6-9CD3-73DF2EB77F71}" dt="2020-12-10T04:01:35.176" v="190" actId="20577"/>
          <ac:spMkLst>
            <pc:docMk/>
            <pc:sldMk cId="94828077" sldId="335"/>
            <ac:spMk id="2" creationId="{22545BB8-B0F7-4E09-B84A-F516135E0321}"/>
          </ac:spMkLst>
        </pc:spChg>
        <pc:spChg chg="del">
          <ac:chgData name="Marcos Aparecido Chaves Ferreira" userId="ae5abd6d-98c3-48fe-802d-42271af45632" providerId="ADAL" clId="{5B208BFA-3DD9-4FD6-9CD3-73DF2EB77F71}" dt="2020-12-10T03:54:50.098" v="66" actId="931"/>
          <ac:spMkLst>
            <pc:docMk/>
            <pc:sldMk cId="94828077" sldId="335"/>
            <ac:spMk id="3" creationId="{02C99AC4-AB52-4B6F-BCBD-064A198A213C}"/>
          </ac:spMkLst>
        </pc:spChg>
        <pc:spChg chg="add mod">
          <ac:chgData name="Marcos Aparecido Chaves Ferreira" userId="ae5abd6d-98c3-48fe-802d-42271af45632" providerId="ADAL" clId="{5B208BFA-3DD9-4FD6-9CD3-73DF2EB77F71}" dt="2020-12-10T04:01:47.322" v="191" actId="164"/>
          <ac:spMkLst>
            <pc:docMk/>
            <pc:sldMk cId="94828077" sldId="335"/>
            <ac:spMk id="8" creationId="{5BD97675-8980-4981-9EF0-BA822E7E33E7}"/>
          </ac:spMkLst>
        </pc:spChg>
        <pc:spChg chg="add mod">
          <ac:chgData name="Marcos Aparecido Chaves Ferreira" userId="ae5abd6d-98c3-48fe-802d-42271af45632" providerId="ADAL" clId="{5B208BFA-3DD9-4FD6-9CD3-73DF2EB77F71}" dt="2020-12-10T04:01:47.322" v="191" actId="164"/>
          <ac:spMkLst>
            <pc:docMk/>
            <pc:sldMk cId="94828077" sldId="335"/>
            <ac:spMk id="9" creationId="{A772C06E-4895-4E9B-8AB3-104CD4FABFC9}"/>
          </ac:spMkLst>
        </pc:spChg>
        <pc:spChg chg="add mod">
          <ac:chgData name="Marcos Aparecido Chaves Ferreira" userId="ae5abd6d-98c3-48fe-802d-42271af45632" providerId="ADAL" clId="{5B208BFA-3DD9-4FD6-9CD3-73DF2EB77F71}" dt="2020-12-10T04:01:47.322" v="191" actId="164"/>
          <ac:spMkLst>
            <pc:docMk/>
            <pc:sldMk cId="94828077" sldId="335"/>
            <ac:spMk id="10" creationId="{69AA7640-0526-460D-BE4F-56529F37CA3F}"/>
          </ac:spMkLst>
        </pc:spChg>
        <pc:grpChg chg="add mod">
          <ac:chgData name="Marcos Aparecido Chaves Ferreira" userId="ae5abd6d-98c3-48fe-802d-42271af45632" providerId="ADAL" clId="{5B208BFA-3DD9-4FD6-9CD3-73DF2EB77F71}" dt="2020-12-10T04:01:47.322" v="191" actId="164"/>
          <ac:grpSpMkLst>
            <pc:docMk/>
            <pc:sldMk cId="94828077" sldId="335"/>
            <ac:grpSpMk id="11" creationId="{4BBE5224-E466-46B9-A577-CE0BBD4782CD}"/>
          </ac:grpSpMkLst>
        </pc:grpChg>
        <pc:picChg chg="add mod">
          <ac:chgData name="Marcos Aparecido Chaves Ferreira" userId="ae5abd6d-98c3-48fe-802d-42271af45632" providerId="ADAL" clId="{5B208BFA-3DD9-4FD6-9CD3-73DF2EB77F71}" dt="2020-12-10T03:56:38.648" v="103" actId="1076"/>
          <ac:picMkLst>
            <pc:docMk/>
            <pc:sldMk cId="94828077" sldId="335"/>
            <ac:picMk id="5" creationId="{B7B6F9F2-42A3-4049-BDA7-7148D73A4C6B}"/>
          </ac:picMkLst>
        </pc:picChg>
        <pc:picChg chg="add mod">
          <ac:chgData name="Marcos Aparecido Chaves Ferreira" userId="ae5abd6d-98c3-48fe-802d-42271af45632" providerId="ADAL" clId="{5B208BFA-3DD9-4FD6-9CD3-73DF2EB77F71}" dt="2020-12-10T03:56:55.993" v="107" actId="1076"/>
          <ac:picMkLst>
            <pc:docMk/>
            <pc:sldMk cId="94828077" sldId="335"/>
            <ac:picMk id="7" creationId="{C2AB5369-7168-4E50-8501-098EB1458AA1}"/>
          </ac:picMkLst>
        </pc:picChg>
      </pc:sldChg>
      <pc:sldChg chg="add">
        <pc:chgData name="Marcos Aparecido Chaves Ferreira" userId="ae5abd6d-98c3-48fe-802d-42271af45632" providerId="ADAL" clId="{5B208BFA-3DD9-4FD6-9CD3-73DF2EB77F71}" dt="2020-12-10T12:11:07.955" v="194"/>
        <pc:sldMkLst>
          <pc:docMk/>
          <pc:sldMk cId="3247447834" sldId="336"/>
        </pc:sldMkLst>
      </pc:sldChg>
      <pc:sldChg chg="add">
        <pc:chgData name="Marcos Aparecido Chaves Ferreira" userId="ae5abd6d-98c3-48fe-802d-42271af45632" providerId="ADAL" clId="{5B208BFA-3DD9-4FD6-9CD3-73DF2EB77F71}" dt="2020-12-10T12:11:07.955" v="194"/>
        <pc:sldMkLst>
          <pc:docMk/>
          <pc:sldMk cId="3567691362" sldId="337"/>
        </pc:sldMkLst>
      </pc:sldChg>
      <pc:sldChg chg="add">
        <pc:chgData name="Marcos Aparecido Chaves Ferreira" userId="ae5abd6d-98c3-48fe-802d-42271af45632" providerId="ADAL" clId="{5B208BFA-3DD9-4FD6-9CD3-73DF2EB77F71}" dt="2020-12-10T12:11:27.866" v="195"/>
        <pc:sldMkLst>
          <pc:docMk/>
          <pc:sldMk cId="936534401" sldId="338"/>
        </pc:sldMkLst>
      </pc:sldChg>
      <pc:sldChg chg="addSp delSp modSp add ord setBg delAnim modAnim">
        <pc:chgData name="Marcos Aparecido Chaves Ferreira" userId="ae5abd6d-98c3-48fe-802d-42271af45632" providerId="ADAL" clId="{5B208BFA-3DD9-4FD6-9CD3-73DF2EB77F71}" dt="2020-12-10T13:26:52.510" v="606" actId="20577"/>
        <pc:sldMkLst>
          <pc:docMk/>
          <pc:sldMk cId="4247089137" sldId="339"/>
        </pc:sldMkLst>
        <pc:spChg chg="mod">
          <ac:chgData name="Marcos Aparecido Chaves Ferreira" userId="ae5abd6d-98c3-48fe-802d-42271af45632" providerId="ADAL" clId="{5B208BFA-3DD9-4FD6-9CD3-73DF2EB77F71}" dt="2020-12-10T12:56:12.280" v="467" actId="20577"/>
          <ac:spMkLst>
            <pc:docMk/>
            <pc:sldMk cId="4247089137" sldId="339"/>
            <ac:spMk id="4" creationId="{9271EF19-B60F-4780-8C52-4B36FB123D27}"/>
          </ac:spMkLst>
        </pc:spChg>
        <pc:spChg chg="mod">
          <ac:chgData name="Marcos Aparecido Chaves Ferreira" userId="ae5abd6d-98c3-48fe-802d-42271af45632" providerId="ADAL" clId="{5B208BFA-3DD9-4FD6-9CD3-73DF2EB77F71}" dt="2020-12-10T12:39:46.909" v="260" actId="1076"/>
          <ac:spMkLst>
            <pc:docMk/>
            <pc:sldMk cId="4247089137" sldId="339"/>
            <ac:spMk id="6" creationId="{61756EB1-4F6F-4E56-BAE6-32409CBEAB0D}"/>
          </ac:spMkLst>
        </pc:spChg>
        <pc:spChg chg="add mod">
          <ac:chgData name="Marcos Aparecido Chaves Ferreira" userId="ae5abd6d-98c3-48fe-802d-42271af45632" providerId="ADAL" clId="{5B208BFA-3DD9-4FD6-9CD3-73DF2EB77F71}" dt="2020-12-10T12:47:28.693" v="362" actId="164"/>
          <ac:spMkLst>
            <pc:docMk/>
            <pc:sldMk cId="4247089137" sldId="339"/>
            <ac:spMk id="18" creationId="{8B02921F-EDE2-4087-AE70-5329283A0DE3}"/>
          </ac:spMkLst>
        </pc:spChg>
        <pc:spChg chg="add mod">
          <ac:chgData name="Marcos Aparecido Chaves Ferreira" userId="ae5abd6d-98c3-48fe-802d-42271af45632" providerId="ADAL" clId="{5B208BFA-3DD9-4FD6-9CD3-73DF2EB77F71}" dt="2020-12-10T12:47:28.693" v="362" actId="164"/>
          <ac:spMkLst>
            <pc:docMk/>
            <pc:sldMk cId="4247089137" sldId="339"/>
            <ac:spMk id="20" creationId="{E4472509-DA85-484B-B52A-5853B7585F3B}"/>
          </ac:spMkLst>
        </pc:spChg>
        <pc:spChg chg="del">
          <ac:chgData name="Marcos Aparecido Chaves Ferreira" userId="ae5abd6d-98c3-48fe-802d-42271af45632" providerId="ADAL" clId="{5B208BFA-3DD9-4FD6-9CD3-73DF2EB77F71}" dt="2020-12-10T12:39:36.250" v="257" actId="478"/>
          <ac:spMkLst>
            <pc:docMk/>
            <pc:sldMk cId="4247089137" sldId="339"/>
            <ac:spMk id="22" creationId="{CC7E9275-B79C-46F2-B60D-01C21602984C}"/>
          </ac:spMkLst>
        </pc:spChg>
        <pc:spChg chg="mod">
          <ac:chgData name="Marcos Aparecido Chaves Ferreira" userId="ae5abd6d-98c3-48fe-802d-42271af45632" providerId="ADAL" clId="{5B208BFA-3DD9-4FD6-9CD3-73DF2EB77F71}" dt="2020-12-10T12:51:23.741" v="416" actId="20577"/>
          <ac:spMkLst>
            <pc:docMk/>
            <pc:sldMk cId="4247089137" sldId="339"/>
            <ac:spMk id="35" creationId="{DBBED158-D151-4FD9-B9C9-E924CF6CDFD2}"/>
          </ac:spMkLst>
        </pc:spChg>
        <pc:spChg chg="mod">
          <ac:chgData name="Marcos Aparecido Chaves Ferreira" userId="ae5abd6d-98c3-48fe-802d-42271af45632" providerId="ADAL" clId="{5B208BFA-3DD9-4FD6-9CD3-73DF2EB77F71}" dt="2020-12-10T12:56:51.507" v="498" actId="20577"/>
          <ac:spMkLst>
            <pc:docMk/>
            <pc:sldMk cId="4247089137" sldId="339"/>
            <ac:spMk id="39" creationId="{7B13A8CF-F4CA-4563-9CC3-27EF3F6D40D2}"/>
          </ac:spMkLst>
        </pc:spChg>
        <pc:spChg chg="add mod">
          <ac:chgData name="Marcos Aparecido Chaves Ferreira" userId="ae5abd6d-98c3-48fe-802d-42271af45632" providerId="ADAL" clId="{5B208BFA-3DD9-4FD6-9CD3-73DF2EB77F71}" dt="2020-12-10T12:47:20.028" v="361" actId="164"/>
          <ac:spMkLst>
            <pc:docMk/>
            <pc:sldMk cId="4247089137" sldId="339"/>
            <ac:spMk id="56" creationId="{8E44E09D-F918-4283-9FE3-E5F05305C66A}"/>
          </ac:spMkLst>
        </pc:spChg>
        <pc:spChg chg="add mod">
          <ac:chgData name="Marcos Aparecido Chaves Ferreira" userId="ae5abd6d-98c3-48fe-802d-42271af45632" providerId="ADAL" clId="{5B208BFA-3DD9-4FD6-9CD3-73DF2EB77F71}" dt="2020-12-10T12:47:20.028" v="361" actId="164"/>
          <ac:spMkLst>
            <pc:docMk/>
            <pc:sldMk cId="4247089137" sldId="339"/>
            <ac:spMk id="57" creationId="{EC5E225B-0A56-4EB0-9FEA-93363AC1FC3A}"/>
          </ac:spMkLst>
        </pc:spChg>
        <pc:spChg chg="add mod">
          <ac:chgData name="Marcos Aparecido Chaves Ferreira" userId="ae5abd6d-98c3-48fe-802d-42271af45632" providerId="ADAL" clId="{5B208BFA-3DD9-4FD6-9CD3-73DF2EB77F71}" dt="2020-12-10T12:52:53.108" v="429" actId="1076"/>
          <ac:spMkLst>
            <pc:docMk/>
            <pc:sldMk cId="4247089137" sldId="339"/>
            <ac:spMk id="66" creationId="{1B6D18F1-696A-411E-AD7E-61E3AA755262}"/>
          </ac:spMkLst>
        </pc:spChg>
        <pc:spChg chg="add mod">
          <ac:chgData name="Marcos Aparecido Chaves Ferreira" userId="ae5abd6d-98c3-48fe-802d-42271af45632" providerId="ADAL" clId="{5B208BFA-3DD9-4FD6-9CD3-73DF2EB77F71}" dt="2020-12-10T12:52:34.080" v="425" actId="1076"/>
          <ac:spMkLst>
            <pc:docMk/>
            <pc:sldMk cId="4247089137" sldId="339"/>
            <ac:spMk id="67" creationId="{E7605A26-4F7A-4F16-8900-45EC50EAABA7}"/>
          </ac:spMkLst>
        </pc:spChg>
        <pc:spChg chg="add mod">
          <ac:chgData name="Marcos Aparecido Chaves Ferreira" userId="ae5abd6d-98c3-48fe-802d-42271af45632" providerId="ADAL" clId="{5B208BFA-3DD9-4FD6-9CD3-73DF2EB77F71}" dt="2020-12-10T12:52:47.258" v="428" actId="1076"/>
          <ac:spMkLst>
            <pc:docMk/>
            <pc:sldMk cId="4247089137" sldId="339"/>
            <ac:spMk id="68" creationId="{4CFFB376-42F2-48CA-99A3-9026A52C3121}"/>
          </ac:spMkLst>
        </pc:spChg>
        <pc:spChg chg="add mod">
          <ac:chgData name="Marcos Aparecido Chaves Ferreira" userId="ae5abd6d-98c3-48fe-802d-42271af45632" providerId="ADAL" clId="{5B208BFA-3DD9-4FD6-9CD3-73DF2EB77F71}" dt="2020-12-10T12:57:18.017" v="499" actId="164"/>
          <ac:spMkLst>
            <pc:docMk/>
            <pc:sldMk cId="4247089137" sldId="339"/>
            <ac:spMk id="70" creationId="{95EE4FCC-3B4D-430D-819C-CCBF30E7BC7E}"/>
          </ac:spMkLst>
        </pc:spChg>
        <pc:spChg chg="add mod">
          <ac:chgData name="Marcos Aparecido Chaves Ferreira" userId="ae5abd6d-98c3-48fe-802d-42271af45632" providerId="ADAL" clId="{5B208BFA-3DD9-4FD6-9CD3-73DF2EB77F71}" dt="2020-12-10T13:26:52.510" v="606" actId="20577"/>
          <ac:spMkLst>
            <pc:docMk/>
            <pc:sldMk cId="4247089137" sldId="339"/>
            <ac:spMk id="72" creationId="{DE6C52CA-A373-492C-9258-220BB3963F50}"/>
          </ac:spMkLst>
        </pc:spChg>
        <pc:grpChg chg="mod">
          <ac:chgData name="Marcos Aparecido Chaves Ferreira" userId="ae5abd6d-98c3-48fe-802d-42271af45632" providerId="ADAL" clId="{5B208BFA-3DD9-4FD6-9CD3-73DF2EB77F71}" dt="2020-12-10T12:47:28.693" v="362" actId="164"/>
          <ac:grpSpMkLst>
            <pc:docMk/>
            <pc:sldMk cId="4247089137" sldId="339"/>
            <ac:grpSpMk id="9" creationId="{039AC7FD-B0D8-4807-999A-8D53412F8251}"/>
          </ac:grpSpMkLst>
        </pc:grpChg>
        <pc:grpChg chg="del">
          <ac:chgData name="Marcos Aparecido Chaves Ferreira" userId="ae5abd6d-98c3-48fe-802d-42271af45632" providerId="ADAL" clId="{5B208BFA-3DD9-4FD6-9CD3-73DF2EB77F71}" dt="2020-12-10T12:39:33.939" v="256" actId="478"/>
          <ac:grpSpMkLst>
            <pc:docMk/>
            <pc:sldMk cId="4247089137" sldId="339"/>
            <ac:grpSpMk id="23" creationId="{4E10DA9F-1093-48CD-860B-76FD09E40505}"/>
          </ac:grpSpMkLst>
        </pc:grpChg>
        <pc:grpChg chg="del">
          <ac:chgData name="Marcos Aparecido Chaves Ferreira" userId="ae5abd6d-98c3-48fe-802d-42271af45632" providerId="ADAL" clId="{5B208BFA-3DD9-4FD6-9CD3-73DF2EB77F71}" dt="2020-12-10T12:38:16.549" v="202" actId="478"/>
          <ac:grpSpMkLst>
            <pc:docMk/>
            <pc:sldMk cId="4247089137" sldId="339"/>
            <ac:grpSpMk id="36" creationId="{27E74DC2-88C4-4334-A10C-2B1FFDD949FE}"/>
          </ac:grpSpMkLst>
        </pc:grpChg>
        <pc:grpChg chg="mod">
          <ac:chgData name="Marcos Aparecido Chaves Ferreira" userId="ae5abd6d-98c3-48fe-802d-42271af45632" providerId="ADAL" clId="{5B208BFA-3DD9-4FD6-9CD3-73DF2EB77F71}" dt="2020-12-10T12:57:18.017" v="499" actId="164"/>
          <ac:grpSpMkLst>
            <pc:docMk/>
            <pc:sldMk cId="4247089137" sldId="339"/>
            <ac:grpSpMk id="45" creationId="{AFFCC937-0B79-48AF-8CEE-FDB8527C8BA0}"/>
          </ac:grpSpMkLst>
        </pc:grpChg>
        <pc:grpChg chg="mod">
          <ac:chgData name="Marcos Aparecido Chaves Ferreira" userId="ae5abd6d-98c3-48fe-802d-42271af45632" providerId="ADAL" clId="{5B208BFA-3DD9-4FD6-9CD3-73DF2EB77F71}" dt="2020-12-10T12:57:18.017" v="499" actId="164"/>
          <ac:grpSpMkLst>
            <pc:docMk/>
            <pc:sldMk cId="4247089137" sldId="339"/>
            <ac:grpSpMk id="46" creationId="{56B9B8B1-280B-4727-9989-86F14AAB621A}"/>
          </ac:grpSpMkLst>
        </pc:grpChg>
        <pc:grpChg chg="add mod">
          <ac:chgData name="Marcos Aparecido Chaves Ferreira" userId="ae5abd6d-98c3-48fe-802d-42271af45632" providerId="ADAL" clId="{5B208BFA-3DD9-4FD6-9CD3-73DF2EB77F71}" dt="2020-12-10T12:47:47.582" v="366" actId="1076"/>
          <ac:grpSpMkLst>
            <pc:docMk/>
            <pc:sldMk cId="4247089137" sldId="339"/>
            <ac:grpSpMk id="61" creationId="{FCF653EC-BB4B-4D01-A7C4-AD90A6BB4A8F}"/>
          </ac:grpSpMkLst>
        </pc:grpChg>
        <pc:grpChg chg="add mod">
          <ac:chgData name="Marcos Aparecido Chaves Ferreira" userId="ae5abd6d-98c3-48fe-802d-42271af45632" providerId="ADAL" clId="{5B208BFA-3DD9-4FD6-9CD3-73DF2EB77F71}" dt="2020-12-10T12:47:44.262" v="365" actId="1076"/>
          <ac:grpSpMkLst>
            <pc:docMk/>
            <pc:sldMk cId="4247089137" sldId="339"/>
            <ac:grpSpMk id="62" creationId="{C0FD43F2-B6CC-431F-9B90-2A3AE49E87E3}"/>
          </ac:grpSpMkLst>
        </pc:grpChg>
        <pc:grpChg chg="add mod">
          <ac:chgData name="Marcos Aparecido Chaves Ferreira" userId="ae5abd6d-98c3-48fe-802d-42271af45632" providerId="ADAL" clId="{5B208BFA-3DD9-4FD6-9CD3-73DF2EB77F71}" dt="2020-12-10T12:57:18.017" v="499" actId="164"/>
          <ac:grpSpMkLst>
            <pc:docMk/>
            <pc:sldMk cId="4247089137" sldId="339"/>
            <ac:grpSpMk id="71" creationId="{B45A7E84-3CFC-47EC-AFFA-F1D9995F1EB1}"/>
          </ac:grpSpMkLst>
        </pc:grpChg>
        <pc:inkChg chg="add mod">
          <ac:chgData name="Marcos Aparecido Chaves Ferreira" userId="ae5abd6d-98c3-48fe-802d-42271af45632" providerId="ADAL" clId="{5B208BFA-3DD9-4FD6-9CD3-73DF2EB77F71}" dt="2020-12-10T12:47:28.693" v="362" actId="164"/>
          <ac:inkMkLst>
            <pc:docMk/>
            <pc:sldMk cId="4247089137" sldId="339"/>
            <ac:inkMk id="2" creationId="{2BBEA4D3-0175-4EAF-8928-2BFF4D0B8441}"/>
          </ac:inkMkLst>
        </pc:inkChg>
        <pc:inkChg chg="add mod">
          <ac:chgData name="Marcos Aparecido Chaves Ferreira" userId="ae5abd6d-98c3-48fe-802d-42271af45632" providerId="ADAL" clId="{5B208BFA-3DD9-4FD6-9CD3-73DF2EB77F71}" dt="2020-12-10T12:47:28.693" v="362" actId="164"/>
          <ac:inkMkLst>
            <pc:docMk/>
            <pc:sldMk cId="4247089137" sldId="339"/>
            <ac:inkMk id="3" creationId="{CB35C6D9-1F29-4CA9-8917-9640C800DDE3}"/>
          </ac:inkMkLst>
        </pc:inkChg>
        <pc:inkChg chg="add mod">
          <ac:chgData name="Marcos Aparecido Chaves Ferreira" userId="ae5abd6d-98c3-48fe-802d-42271af45632" providerId="ADAL" clId="{5B208BFA-3DD9-4FD6-9CD3-73DF2EB77F71}" dt="2020-12-10T12:40:36.493" v="267"/>
          <ac:inkMkLst>
            <pc:docMk/>
            <pc:sldMk cId="4247089137" sldId="339"/>
            <ac:inkMk id="5" creationId="{83D6D7BB-F9F8-46F8-BA1A-7B39C9801888}"/>
          </ac:inkMkLst>
        </pc:inkChg>
        <pc:inkChg chg="add mod">
          <ac:chgData name="Marcos Aparecido Chaves Ferreira" userId="ae5abd6d-98c3-48fe-802d-42271af45632" providerId="ADAL" clId="{5B208BFA-3DD9-4FD6-9CD3-73DF2EB77F71}" dt="2020-12-10T12:40:36.493" v="267"/>
          <ac:inkMkLst>
            <pc:docMk/>
            <pc:sldMk cId="4247089137" sldId="339"/>
            <ac:inkMk id="7" creationId="{EC6582C1-8E2F-49CE-8C4D-5D707A4768EB}"/>
          </ac:inkMkLst>
        </pc:inkChg>
        <pc:cxnChg chg="add mod">
          <ac:chgData name="Marcos Aparecido Chaves Ferreira" userId="ae5abd6d-98c3-48fe-802d-42271af45632" providerId="ADAL" clId="{5B208BFA-3DD9-4FD6-9CD3-73DF2EB77F71}" dt="2020-12-10T12:47:28.693" v="362" actId="164"/>
          <ac:cxnSpMkLst>
            <pc:docMk/>
            <pc:sldMk cId="4247089137" sldId="339"/>
            <ac:cxnSpMk id="12" creationId="{0B229C3A-C72B-4B7C-BDA4-A2EE46629CA5}"/>
          </ac:cxnSpMkLst>
        </pc:cxnChg>
        <pc:cxnChg chg="add del mod">
          <ac:chgData name="Marcos Aparecido Chaves Ferreira" userId="ae5abd6d-98c3-48fe-802d-42271af45632" providerId="ADAL" clId="{5B208BFA-3DD9-4FD6-9CD3-73DF2EB77F71}" dt="2020-12-10T12:43:42.635" v="325" actId="478"/>
          <ac:cxnSpMkLst>
            <pc:docMk/>
            <pc:sldMk cId="4247089137" sldId="339"/>
            <ac:cxnSpMk id="25" creationId="{232CD2C7-82F5-4EEC-9F14-35BA93D92A16}"/>
          </ac:cxnSpMkLst>
        </pc:cxnChg>
        <pc:cxnChg chg="add mod">
          <ac:chgData name="Marcos Aparecido Chaves Ferreira" userId="ae5abd6d-98c3-48fe-802d-42271af45632" providerId="ADAL" clId="{5B208BFA-3DD9-4FD6-9CD3-73DF2EB77F71}" dt="2020-12-10T12:47:28.693" v="362" actId="164"/>
          <ac:cxnSpMkLst>
            <pc:docMk/>
            <pc:sldMk cId="4247089137" sldId="339"/>
            <ac:cxnSpMk id="47" creationId="{D85EE80F-9FEB-494D-B0ED-B7B3445F44A4}"/>
          </ac:cxnSpMkLst>
        </pc:cxnChg>
        <pc:cxnChg chg="add mod">
          <ac:chgData name="Marcos Aparecido Chaves Ferreira" userId="ae5abd6d-98c3-48fe-802d-42271af45632" providerId="ADAL" clId="{5B208BFA-3DD9-4FD6-9CD3-73DF2EB77F71}" dt="2020-12-10T12:47:28.693" v="362" actId="164"/>
          <ac:cxnSpMkLst>
            <pc:docMk/>
            <pc:sldMk cId="4247089137" sldId="339"/>
            <ac:cxnSpMk id="48" creationId="{08E4460A-5F32-47DC-8B5A-576AFE9C0DAE}"/>
          </ac:cxnSpMkLst>
        </pc:cxnChg>
        <pc:cxnChg chg="add mod">
          <ac:chgData name="Marcos Aparecido Chaves Ferreira" userId="ae5abd6d-98c3-48fe-802d-42271af45632" providerId="ADAL" clId="{5B208BFA-3DD9-4FD6-9CD3-73DF2EB77F71}" dt="2020-12-10T12:47:28.693" v="362" actId="164"/>
          <ac:cxnSpMkLst>
            <pc:docMk/>
            <pc:sldMk cId="4247089137" sldId="339"/>
            <ac:cxnSpMk id="49" creationId="{2A8813F1-9182-48C6-84B6-1AAD2AEBDE1B}"/>
          </ac:cxnSpMkLst>
        </pc:cxnChg>
        <pc:cxnChg chg="add mod">
          <ac:chgData name="Marcos Aparecido Chaves Ferreira" userId="ae5abd6d-98c3-48fe-802d-42271af45632" providerId="ADAL" clId="{5B208BFA-3DD9-4FD6-9CD3-73DF2EB77F71}" dt="2020-12-10T12:47:28.693" v="362" actId="164"/>
          <ac:cxnSpMkLst>
            <pc:docMk/>
            <pc:sldMk cId="4247089137" sldId="339"/>
            <ac:cxnSpMk id="50" creationId="{A16CA0D9-FF77-426B-A108-36A829CCBFA8}"/>
          </ac:cxnSpMkLst>
        </pc:cxnChg>
        <pc:cxnChg chg="add mod">
          <ac:chgData name="Marcos Aparecido Chaves Ferreira" userId="ae5abd6d-98c3-48fe-802d-42271af45632" providerId="ADAL" clId="{5B208BFA-3DD9-4FD6-9CD3-73DF2EB77F71}" dt="2020-12-10T12:47:28.693" v="362" actId="164"/>
          <ac:cxnSpMkLst>
            <pc:docMk/>
            <pc:sldMk cId="4247089137" sldId="339"/>
            <ac:cxnSpMk id="51" creationId="{0EE0B0A3-0E64-4680-B58A-2F377AC676D0}"/>
          </ac:cxnSpMkLst>
        </pc:cxnChg>
        <pc:cxnChg chg="add mod">
          <ac:chgData name="Marcos Aparecido Chaves Ferreira" userId="ae5abd6d-98c3-48fe-802d-42271af45632" providerId="ADAL" clId="{5B208BFA-3DD9-4FD6-9CD3-73DF2EB77F71}" dt="2020-12-10T12:47:28.693" v="362" actId="164"/>
          <ac:cxnSpMkLst>
            <pc:docMk/>
            <pc:sldMk cId="4247089137" sldId="339"/>
            <ac:cxnSpMk id="52" creationId="{4DC35AA5-E641-436E-98AA-CF7FA741D4FA}"/>
          </ac:cxnSpMkLst>
        </pc:cxnChg>
        <pc:cxnChg chg="add mod">
          <ac:chgData name="Marcos Aparecido Chaves Ferreira" userId="ae5abd6d-98c3-48fe-802d-42271af45632" providerId="ADAL" clId="{5B208BFA-3DD9-4FD6-9CD3-73DF2EB77F71}" dt="2020-12-10T12:47:28.693" v="362" actId="164"/>
          <ac:cxnSpMkLst>
            <pc:docMk/>
            <pc:sldMk cId="4247089137" sldId="339"/>
            <ac:cxnSpMk id="53" creationId="{09624940-B3EF-4F45-AB9E-D74CCAD47C41}"/>
          </ac:cxnSpMkLst>
        </pc:cxnChg>
        <pc:cxnChg chg="add mod">
          <ac:chgData name="Marcos Aparecido Chaves Ferreira" userId="ae5abd6d-98c3-48fe-802d-42271af45632" providerId="ADAL" clId="{5B208BFA-3DD9-4FD6-9CD3-73DF2EB77F71}" dt="2020-12-10T12:47:20.028" v="361" actId="164"/>
          <ac:cxnSpMkLst>
            <pc:docMk/>
            <pc:sldMk cId="4247089137" sldId="339"/>
            <ac:cxnSpMk id="55" creationId="{0FB3382B-BDF3-4D62-958A-7617AB8FFCFD}"/>
          </ac:cxnSpMkLst>
        </pc:cxnChg>
        <pc:cxnChg chg="add mod">
          <ac:chgData name="Marcos Aparecido Chaves Ferreira" userId="ae5abd6d-98c3-48fe-802d-42271af45632" providerId="ADAL" clId="{5B208BFA-3DD9-4FD6-9CD3-73DF2EB77F71}" dt="2020-12-10T12:47:20.028" v="361" actId="164"/>
          <ac:cxnSpMkLst>
            <pc:docMk/>
            <pc:sldMk cId="4247089137" sldId="339"/>
            <ac:cxnSpMk id="59" creationId="{C995FB3B-7E9B-4992-9FC1-21A355B5DCF1}"/>
          </ac:cxnSpMkLst>
        </pc:cxnChg>
        <pc:cxnChg chg="add mod">
          <ac:chgData name="Marcos Aparecido Chaves Ferreira" userId="ae5abd6d-98c3-48fe-802d-42271af45632" providerId="ADAL" clId="{5B208BFA-3DD9-4FD6-9CD3-73DF2EB77F71}" dt="2020-12-10T12:52:29.358" v="424" actId="1076"/>
          <ac:cxnSpMkLst>
            <pc:docMk/>
            <pc:sldMk cId="4247089137" sldId="339"/>
            <ac:cxnSpMk id="64" creationId="{C0827D45-2714-46C0-8532-09871D79CFC6}"/>
          </ac:cxnSpMkLst>
        </pc:cxnChg>
      </pc:sldChg>
      <pc:sldMasterChg chg="modSp modSldLayout">
        <pc:chgData name="Marcos Aparecido Chaves Ferreira" userId="ae5abd6d-98c3-48fe-802d-42271af45632" providerId="ADAL" clId="{5B208BFA-3DD9-4FD6-9CD3-73DF2EB77F71}" dt="2020-12-10T03:47:36.850" v="1"/>
        <pc:sldMasterMkLst>
          <pc:docMk/>
          <pc:sldMasterMk cId="2343107094" sldId="2147483648"/>
        </pc:sldMasterMkLst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asterMk cId="2343107094" sldId="2147483648"/>
            <ac:spMk id="2" creationId="{00000000-0000-0000-0000-000000000000}"/>
          </ac:spMkLst>
        </pc:spChg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asterMk cId="2343107094" sldId="2147483648"/>
            <ac:spMk id="3" creationId="{00000000-0000-0000-0000-000000000000}"/>
          </ac:spMkLst>
        </pc:spChg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asterMk cId="2343107094" sldId="2147483648"/>
            <ac:spMk id="4" creationId="{00000000-0000-0000-0000-000000000000}"/>
          </ac:spMkLst>
        </pc:spChg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asterMk cId="2343107094" sldId="2147483648"/>
            <ac:spMk id="5" creationId="{00000000-0000-0000-0000-000000000000}"/>
          </ac:spMkLst>
        </pc:spChg>
        <pc:spChg chg="mod">
          <ac:chgData name="Marcos Aparecido Chaves Ferreira" userId="ae5abd6d-98c3-48fe-802d-42271af45632" providerId="ADAL" clId="{5B208BFA-3DD9-4FD6-9CD3-73DF2EB77F71}" dt="2020-12-10T03:47:36.850" v="1"/>
          <ac:spMkLst>
            <pc:docMk/>
            <pc:sldMasterMk cId="2343107094" sldId="2147483648"/>
            <ac:spMk id="6" creationId="{00000000-0000-0000-0000-000000000000}"/>
          </ac:spMkLst>
        </pc:spChg>
        <pc:sldLayoutChg chg="modSp">
          <pc:chgData name="Marcos Aparecido Chaves Ferreira" userId="ae5abd6d-98c3-48fe-802d-42271af45632" providerId="ADAL" clId="{5B208BFA-3DD9-4FD6-9CD3-73DF2EB77F71}" dt="2020-12-10T03:47:36.850" v="1"/>
          <pc:sldLayoutMkLst>
            <pc:docMk/>
            <pc:sldMasterMk cId="2343107094" sldId="2147483648"/>
            <pc:sldLayoutMk cId="2023257857" sldId="2147483649"/>
          </pc:sldLayoutMkLst>
          <pc:spChg chg="mod">
            <ac:chgData name="Marcos Aparecido Chaves Ferreira" userId="ae5abd6d-98c3-48fe-802d-42271af45632" providerId="ADAL" clId="{5B208BFA-3DD9-4FD6-9CD3-73DF2EB77F71}" dt="2020-12-10T03:47:36.850" v="1"/>
            <ac:spMkLst>
              <pc:docMk/>
              <pc:sldMasterMk cId="2343107094" sldId="2147483648"/>
              <pc:sldLayoutMk cId="2023257857" sldId="2147483649"/>
              <ac:spMk id="2" creationId="{00000000-0000-0000-0000-000000000000}"/>
            </ac:spMkLst>
          </pc:spChg>
          <pc:spChg chg="mod">
            <ac:chgData name="Marcos Aparecido Chaves Ferreira" userId="ae5abd6d-98c3-48fe-802d-42271af45632" providerId="ADAL" clId="{5B208BFA-3DD9-4FD6-9CD3-73DF2EB77F71}" dt="2020-12-10T03:47:36.850" v="1"/>
            <ac:spMkLst>
              <pc:docMk/>
              <pc:sldMasterMk cId="2343107094" sldId="2147483648"/>
              <pc:sldLayoutMk cId="2023257857" sldId="2147483649"/>
              <ac:spMk id="3" creationId="{00000000-0000-0000-0000-000000000000}"/>
            </ac:spMkLst>
          </pc:spChg>
        </pc:sldLayoutChg>
        <pc:sldLayoutChg chg="modSp">
          <pc:chgData name="Marcos Aparecido Chaves Ferreira" userId="ae5abd6d-98c3-48fe-802d-42271af45632" providerId="ADAL" clId="{5B208BFA-3DD9-4FD6-9CD3-73DF2EB77F71}" dt="2020-12-10T03:47:36.850" v="1"/>
          <pc:sldLayoutMkLst>
            <pc:docMk/>
            <pc:sldMasterMk cId="2343107094" sldId="2147483648"/>
            <pc:sldLayoutMk cId="1130797115" sldId="2147483651"/>
          </pc:sldLayoutMkLst>
          <pc:spChg chg="mod">
            <ac:chgData name="Marcos Aparecido Chaves Ferreira" userId="ae5abd6d-98c3-48fe-802d-42271af45632" providerId="ADAL" clId="{5B208BFA-3DD9-4FD6-9CD3-73DF2EB77F71}" dt="2020-12-10T03:47:36.850" v="1"/>
            <ac:spMkLst>
              <pc:docMk/>
              <pc:sldMasterMk cId="2343107094" sldId="2147483648"/>
              <pc:sldLayoutMk cId="1130797115" sldId="2147483651"/>
              <ac:spMk id="2" creationId="{00000000-0000-0000-0000-000000000000}"/>
            </ac:spMkLst>
          </pc:spChg>
          <pc:spChg chg="mod">
            <ac:chgData name="Marcos Aparecido Chaves Ferreira" userId="ae5abd6d-98c3-48fe-802d-42271af45632" providerId="ADAL" clId="{5B208BFA-3DD9-4FD6-9CD3-73DF2EB77F71}" dt="2020-12-10T03:47:36.850" v="1"/>
            <ac:spMkLst>
              <pc:docMk/>
              <pc:sldMasterMk cId="2343107094" sldId="2147483648"/>
              <pc:sldLayoutMk cId="1130797115" sldId="2147483651"/>
              <ac:spMk id="3" creationId="{00000000-0000-0000-0000-000000000000}"/>
            </ac:spMkLst>
          </pc:spChg>
        </pc:sldLayoutChg>
        <pc:sldLayoutChg chg="modSp">
          <pc:chgData name="Marcos Aparecido Chaves Ferreira" userId="ae5abd6d-98c3-48fe-802d-42271af45632" providerId="ADAL" clId="{5B208BFA-3DD9-4FD6-9CD3-73DF2EB77F71}" dt="2020-12-10T03:47:36.850" v="1"/>
          <pc:sldLayoutMkLst>
            <pc:docMk/>
            <pc:sldMasterMk cId="2343107094" sldId="2147483648"/>
            <pc:sldLayoutMk cId="884321164" sldId="2147483652"/>
          </pc:sldLayoutMkLst>
          <pc:spChg chg="mod">
            <ac:chgData name="Marcos Aparecido Chaves Ferreira" userId="ae5abd6d-98c3-48fe-802d-42271af45632" providerId="ADAL" clId="{5B208BFA-3DD9-4FD6-9CD3-73DF2EB77F71}" dt="2020-12-10T03:47:36.850" v="1"/>
            <ac:spMkLst>
              <pc:docMk/>
              <pc:sldMasterMk cId="2343107094" sldId="2147483648"/>
              <pc:sldLayoutMk cId="884321164" sldId="2147483652"/>
              <ac:spMk id="3" creationId="{00000000-0000-0000-0000-000000000000}"/>
            </ac:spMkLst>
          </pc:spChg>
          <pc:spChg chg="mod">
            <ac:chgData name="Marcos Aparecido Chaves Ferreira" userId="ae5abd6d-98c3-48fe-802d-42271af45632" providerId="ADAL" clId="{5B208BFA-3DD9-4FD6-9CD3-73DF2EB77F71}" dt="2020-12-10T03:47:36.850" v="1"/>
            <ac:spMkLst>
              <pc:docMk/>
              <pc:sldMasterMk cId="2343107094" sldId="2147483648"/>
              <pc:sldLayoutMk cId="884321164" sldId="2147483652"/>
              <ac:spMk id="4" creationId="{00000000-0000-0000-0000-000000000000}"/>
            </ac:spMkLst>
          </pc:spChg>
        </pc:sldLayoutChg>
        <pc:sldLayoutChg chg="modSp">
          <pc:chgData name="Marcos Aparecido Chaves Ferreira" userId="ae5abd6d-98c3-48fe-802d-42271af45632" providerId="ADAL" clId="{5B208BFA-3DD9-4FD6-9CD3-73DF2EB77F71}" dt="2020-12-10T03:47:36.850" v="1"/>
          <pc:sldLayoutMkLst>
            <pc:docMk/>
            <pc:sldMasterMk cId="2343107094" sldId="2147483648"/>
            <pc:sldLayoutMk cId="4263980200" sldId="2147483653"/>
          </pc:sldLayoutMkLst>
          <pc:spChg chg="mod">
            <ac:chgData name="Marcos Aparecido Chaves Ferreira" userId="ae5abd6d-98c3-48fe-802d-42271af45632" providerId="ADAL" clId="{5B208BFA-3DD9-4FD6-9CD3-73DF2EB77F71}" dt="2020-12-10T03:47:36.850" v="1"/>
            <ac:spMkLst>
              <pc:docMk/>
              <pc:sldMasterMk cId="2343107094" sldId="2147483648"/>
              <pc:sldLayoutMk cId="4263980200" sldId="2147483653"/>
              <ac:spMk id="3" creationId="{00000000-0000-0000-0000-000000000000}"/>
            </ac:spMkLst>
          </pc:spChg>
          <pc:spChg chg="mod">
            <ac:chgData name="Marcos Aparecido Chaves Ferreira" userId="ae5abd6d-98c3-48fe-802d-42271af45632" providerId="ADAL" clId="{5B208BFA-3DD9-4FD6-9CD3-73DF2EB77F71}" dt="2020-12-10T03:47:36.850" v="1"/>
            <ac:spMkLst>
              <pc:docMk/>
              <pc:sldMasterMk cId="2343107094" sldId="2147483648"/>
              <pc:sldLayoutMk cId="4263980200" sldId="2147483653"/>
              <ac:spMk id="4" creationId="{00000000-0000-0000-0000-000000000000}"/>
            </ac:spMkLst>
          </pc:spChg>
          <pc:spChg chg="mod">
            <ac:chgData name="Marcos Aparecido Chaves Ferreira" userId="ae5abd6d-98c3-48fe-802d-42271af45632" providerId="ADAL" clId="{5B208BFA-3DD9-4FD6-9CD3-73DF2EB77F71}" dt="2020-12-10T03:47:36.850" v="1"/>
            <ac:spMkLst>
              <pc:docMk/>
              <pc:sldMasterMk cId="2343107094" sldId="2147483648"/>
              <pc:sldLayoutMk cId="4263980200" sldId="2147483653"/>
              <ac:spMk id="5" creationId="{00000000-0000-0000-0000-000000000000}"/>
            </ac:spMkLst>
          </pc:spChg>
          <pc:spChg chg="mod">
            <ac:chgData name="Marcos Aparecido Chaves Ferreira" userId="ae5abd6d-98c3-48fe-802d-42271af45632" providerId="ADAL" clId="{5B208BFA-3DD9-4FD6-9CD3-73DF2EB77F71}" dt="2020-12-10T03:47:36.850" v="1"/>
            <ac:spMkLst>
              <pc:docMk/>
              <pc:sldMasterMk cId="2343107094" sldId="2147483648"/>
              <pc:sldLayoutMk cId="4263980200" sldId="2147483653"/>
              <ac:spMk id="6" creationId="{00000000-0000-0000-0000-000000000000}"/>
            </ac:spMkLst>
          </pc:spChg>
        </pc:sldLayoutChg>
        <pc:sldLayoutChg chg="modSp">
          <pc:chgData name="Marcos Aparecido Chaves Ferreira" userId="ae5abd6d-98c3-48fe-802d-42271af45632" providerId="ADAL" clId="{5B208BFA-3DD9-4FD6-9CD3-73DF2EB77F71}" dt="2020-12-10T03:47:36.850" v="1"/>
          <pc:sldLayoutMkLst>
            <pc:docMk/>
            <pc:sldMasterMk cId="2343107094" sldId="2147483648"/>
            <pc:sldLayoutMk cId="2794203714" sldId="2147483656"/>
          </pc:sldLayoutMkLst>
          <pc:spChg chg="mod">
            <ac:chgData name="Marcos Aparecido Chaves Ferreira" userId="ae5abd6d-98c3-48fe-802d-42271af45632" providerId="ADAL" clId="{5B208BFA-3DD9-4FD6-9CD3-73DF2EB77F71}" dt="2020-12-10T03:47:36.850" v="1"/>
            <ac:spMkLst>
              <pc:docMk/>
              <pc:sldMasterMk cId="2343107094" sldId="2147483648"/>
              <pc:sldLayoutMk cId="2794203714" sldId="2147483656"/>
              <ac:spMk id="2" creationId="{00000000-0000-0000-0000-000000000000}"/>
            </ac:spMkLst>
          </pc:spChg>
          <pc:spChg chg="mod">
            <ac:chgData name="Marcos Aparecido Chaves Ferreira" userId="ae5abd6d-98c3-48fe-802d-42271af45632" providerId="ADAL" clId="{5B208BFA-3DD9-4FD6-9CD3-73DF2EB77F71}" dt="2020-12-10T03:47:36.850" v="1"/>
            <ac:spMkLst>
              <pc:docMk/>
              <pc:sldMasterMk cId="2343107094" sldId="2147483648"/>
              <pc:sldLayoutMk cId="2794203714" sldId="2147483656"/>
              <ac:spMk id="3" creationId="{00000000-0000-0000-0000-000000000000}"/>
            </ac:spMkLst>
          </pc:spChg>
          <pc:spChg chg="mod">
            <ac:chgData name="Marcos Aparecido Chaves Ferreira" userId="ae5abd6d-98c3-48fe-802d-42271af45632" providerId="ADAL" clId="{5B208BFA-3DD9-4FD6-9CD3-73DF2EB77F71}" dt="2020-12-10T03:47:36.850" v="1"/>
            <ac:spMkLst>
              <pc:docMk/>
              <pc:sldMasterMk cId="2343107094" sldId="2147483648"/>
              <pc:sldLayoutMk cId="2794203714" sldId="2147483656"/>
              <ac:spMk id="4" creationId="{00000000-0000-0000-0000-000000000000}"/>
            </ac:spMkLst>
          </pc:spChg>
        </pc:sldLayoutChg>
        <pc:sldLayoutChg chg="modSp">
          <pc:chgData name="Marcos Aparecido Chaves Ferreira" userId="ae5abd6d-98c3-48fe-802d-42271af45632" providerId="ADAL" clId="{5B208BFA-3DD9-4FD6-9CD3-73DF2EB77F71}" dt="2020-12-10T03:47:36.850" v="1"/>
          <pc:sldLayoutMkLst>
            <pc:docMk/>
            <pc:sldMasterMk cId="2343107094" sldId="2147483648"/>
            <pc:sldLayoutMk cId="113804871" sldId="2147483657"/>
          </pc:sldLayoutMkLst>
          <pc:spChg chg="mod">
            <ac:chgData name="Marcos Aparecido Chaves Ferreira" userId="ae5abd6d-98c3-48fe-802d-42271af45632" providerId="ADAL" clId="{5B208BFA-3DD9-4FD6-9CD3-73DF2EB77F71}" dt="2020-12-10T03:47:36.850" v="1"/>
            <ac:spMkLst>
              <pc:docMk/>
              <pc:sldMasterMk cId="2343107094" sldId="2147483648"/>
              <pc:sldLayoutMk cId="113804871" sldId="2147483657"/>
              <ac:spMk id="2" creationId="{00000000-0000-0000-0000-000000000000}"/>
            </ac:spMkLst>
          </pc:spChg>
          <pc:spChg chg="mod">
            <ac:chgData name="Marcos Aparecido Chaves Ferreira" userId="ae5abd6d-98c3-48fe-802d-42271af45632" providerId="ADAL" clId="{5B208BFA-3DD9-4FD6-9CD3-73DF2EB77F71}" dt="2020-12-10T03:47:36.850" v="1"/>
            <ac:spMkLst>
              <pc:docMk/>
              <pc:sldMasterMk cId="2343107094" sldId="2147483648"/>
              <pc:sldLayoutMk cId="113804871" sldId="2147483657"/>
              <ac:spMk id="3" creationId="{00000000-0000-0000-0000-000000000000}"/>
            </ac:spMkLst>
          </pc:spChg>
          <pc:spChg chg="mod">
            <ac:chgData name="Marcos Aparecido Chaves Ferreira" userId="ae5abd6d-98c3-48fe-802d-42271af45632" providerId="ADAL" clId="{5B208BFA-3DD9-4FD6-9CD3-73DF2EB77F71}" dt="2020-12-10T03:47:36.850" v="1"/>
            <ac:spMkLst>
              <pc:docMk/>
              <pc:sldMasterMk cId="2343107094" sldId="2147483648"/>
              <pc:sldLayoutMk cId="113804871" sldId="2147483657"/>
              <ac:spMk id="4" creationId="{00000000-0000-0000-0000-000000000000}"/>
            </ac:spMkLst>
          </pc:spChg>
        </pc:sldLayoutChg>
        <pc:sldLayoutChg chg="modSp">
          <pc:chgData name="Marcos Aparecido Chaves Ferreira" userId="ae5abd6d-98c3-48fe-802d-42271af45632" providerId="ADAL" clId="{5B208BFA-3DD9-4FD6-9CD3-73DF2EB77F71}" dt="2020-12-10T03:47:36.850" v="1"/>
          <pc:sldLayoutMkLst>
            <pc:docMk/>
            <pc:sldMasterMk cId="2343107094" sldId="2147483648"/>
            <pc:sldLayoutMk cId="2594177090" sldId="2147483659"/>
          </pc:sldLayoutMkLst>
          <pc:spChg chg="mod">
            <ac:chgData name="Marcos Aparecido Chaves Ferreira" userId="ae5abd6d-98c3-48fe-802d-42271af45632" providerId="ADAL" clId="{5B208BFA-3DD9-4FD6-9CD3-73DF2EB77F71}" dt="2020-12-10T03:47:36.850" v="1"/>
            <ac:spMkLst>
              <pc:docMk/>
              <pc:sldMasterMk cId="2343107094" sldId="2147483648"/>
              <pc:sldLayoutMk cId="2594177090" sldId="2147483659"/>
              <ac:spMk id="2" creationId="{00000000-0000-0000-0000-000000000000}"/>
            </ac:spMkLst>
          </pc:spChg>
          <pc:spChg chg="mod">
            <ac:chgData name="Marcos Aparecido Chaves Ferreira" userId="ae5abd6d-98c3-48fe-802d-42271af45632" providerId="ADAL" clId="{5B208BFA-3DD9-4FD6-9CD3-73DF2EB77F71}" dt="2020-12-10T03:47:36.850" v="1"/>
            <ac:spMkLst>
              <pc:docMk/>
              <pc:sldMasterMk cId="2343107094" sldId="2147483648"/>
              <pc:sldLayoutMk cId="2594177090" sldId="2147483659"/>
              <ac:spMk id="3" creationId="{00000000-0000-0000-0000-000000000000}"/>
            </ac:spMkLst>
          </pc:spChg>
        </pc:sldLayoutChg>
      </pc:sldMasterChg>
    </pc:docChg>
  </pc:docChgLst>
  <pc:docChgLst>
    <pc:chgData name="Marcos" userId="ae5abd6d-98c3-48fe-802d-42271af45632" providerId="ADAL" clId="{1BCE0776-17DE-4C8C-B40E-231B58169281}"/>
    <pc:docChg chg="custSel addSld delSld modSld sldOrd">
      <pc:chgData name="Marcos" userId="ae5abd6d-98c3-48fe-802d-42271af45632" providerId="ADAL" clId="{1BCE0776-17DE-4C8C-B40E-231B58169281}" dt="2021-05-05T15:57:49.922" v="19"/>
      <pc:docMkLst>
        <pc:docMk/>
      </pc:docMkLst>
      <pc:sldChg chg="modSp mod">
        <pc:chgData name="Marcos" userId="ae5abd6d-98c3-48fe-802d-42271af45632" providerId="ADAL" clId="{1BCE0776-17DE-4C8C-B40E-231B58169281}" dt="2021-05-05T15:53:50.354" v="9" actId="20577"/>
        <pc:sldMkLst>
          <pc:docMk/>
          <pc:sldMk cId="3723452727" sldId="274"/>
        </pc:sldMkLst>
        <pc:spChg chg="mod">
          <ac:chgData name="Marcos" userId="ae5abd6d-98c3-48fe-802d-42271af45632" providerId="ADAL" clId="{1BCE0776-17DE-4C8C-B40E-231B58169281}" dt="2021-05-05T15:53:50.354" v="9" actId="20577"/>
          <ac:spMkLst>
            <pc:docMk/>
            <pc:sldMk cId="3723452727" sldId="274"/>
            <ac:spMk id="5123" creationId="{00000000-0000-0000-0000-000000000000}"/>
          </ac:spMkLst>
        </pc:spChg>
      </pc:sldChg>
      <pc:sldChg chg="del">
        <pc:chgData name="Marcos" userId="ae5abd6d-98c3-48fe-802d-42271af45632" providerId="ADAL" clId="{1BCE0776-17DE-4C8C-B40E-231B58169281}" dt="2021-05-05T15:54:01.202" v="11" actId="47"/>
        <pc:sldMkLst>
          <pc:docMk/>
          <pc:sldMk cId="3991060452" sldId="333"/>
        </pc:sldMkLst>
      </pc:sldChg>
      <pc:sldChg chg="del">
        <pc:chgData name="Marcos" userId="ae5abd6d-98c3-48fe-802d-42271af45632" providerId="ADAL" clId="{1BCE0776-17DE-4C8C-B40E-231B58169281}" dt="2021-05-05T15:53:59.952" v="10" actId="47"/>
        <pc:sldMkLst>
          <pc:docMk/>
          <pc:sldMk cId="3936348416" sldId="334"/>
        </pc:sldMkLst>
      </pc:sldChg>
      <pc:sldChg chg="add">
        <pc:chgData name="Marcos" userId="ae5abd6d-98c3-48fe-802d-42271af45632" providerId="ADAL" clId="{1BCE0776-17DE-4C8C-B40E-231B58169281}" dt="2021-05-05T15:57:10.395" v="18"/>
        <pc:sldMkLst>
          <pc:docMk/>
          <pc:sldMk cId="0" sldId="425"/>
        </pc:sldMkLst>
      </pc:sldChg>
      <pc:sldChg chg="add">
        <pc:chgData name="Marcos" userId="ae5abd6d-98c3-48fe-802d-42271af45632" providerId="ADAL" clId="{1BCE0776-17DE-4C8C-B40E-231B58169281}" dt="2021-05-05T15:57:49.922" v="19"/>
        <pc:sldMkLst>
          <pc:docMk/>
          <pc:sldMk cId="0" sldId="498"/>
        </pc:sldMkLst>
      </pc:sldChg>
      <pc:sldChg chg="add ord">
        <pc:chgData name="Marcos" userId="ae5abd6d-98c3-48fe-802d-42271af45632" providerId="ADAL" clId="{1BCE0776-17DE-4C8C-B40E-231B58169281}" dt="2021-05-05T15:54:25.434" v="15"/>
        <pc:sldMkLst>
          <pc:docMk/>
          <pc:sldMk cId="2334493289" sldId="621"/>
        </pc:sldMkLst>
      </pc:sldChg>
      <pc:sldChg chg="add ord">
        <pc:chgData name="Marcos" userId="ae5abd6d-98c3-48fe-802d-42271af45632" providerId="ADAL" clId="{1BCE0776-17DE-4C8C-B40E-231B58169281}" dt="2021-05-05T15:54:52.611" v="17"/>
        <pc:sldMkLst>
          <pc:docMk/>
          <pc:sldMk cId="58171045" sldId="622"/>
        </pc:sldMkLst>
      </pc:sldChg>
      <pc:sldChg chg="add">
        <pc:chgData name="Marcos" userId="ae5abd6d-98c3-48fe-802d-42271af45632" providerId="ADAL" clId="{1BCE0776-17DE-4C8C-B40E-231B58169281}" dt="2021-05-05T15:54:18.196" v="12"/>
        <pc:sldMkLst>
          <pc:docMk/>
          <pc:sldMk cId="2008097704" sldId="623"/>
        </pc:sldMkLst>
      </pc:sldChg>
      <pc:sldChg chg="add">
        <pc:chgData name="Marcos" userId="ae5abd6d-98c3-48fe-802d-42271af45632" providerId="ADAL" clId="{1BCE0776-17DE-4C8C-B40E-231B58169281}" dt="2021-05-05T15:54:18.196" v="12"/>
        <pc:sldMkLst>
          <pc:docMk/>
          <pc:sldMk cId="987583888" sldId="624"/>
        </pc:sldMkLst>
      </pc:sldChg>
      <pc:sldChg chg="modSp add mod">
        <pc:chgData name="Marcos" userId="ae5abd6d-98c3-48fe-802d-42271af45632" providerId="ADAL" clId="{1BCE0776-17DE-4C8C-B40E-231B58169281}" dt="2021-05-05T15:54:18.314" v="13" actId="27636"/>
        <pc:sldMkLst>
          <pc:docMk/>
          <pc:sldMk cId="2059389913" sldId="625"/>
        </pc:sldMkLst>
        <pc:spChg chg="mod">
          <ac:chgData name="Marcos" userId="ae5abd6d-98c3-48fe-802d-42271af45632" providerId="ADAL" clId="{1BCE0776-17DE-4C8C-B40E-231B58169281}" dt="2021-05-05T15:54:18.314" v="13" actId="27636"/>
          <ac:spMkLst>
            <pc:docMk/>
            <pc:sldMk cId="2059389913" sldId="625"/>
            <ac:spMk id="3" creationId="{00000000-0000-0000-0000-000000000000}"/>
          </ac:spMkLst>
        </pc:spChg>
      </pc:sldChg>
    </pc:docChg>
  </pc:docChgLst>
  <pc:docChgLst>
    <pc:chgData name="Marcos Aparecido Chaves Ferreira" userId="ae5abd6d-98c3-48fe-802d-42271af45632" providerId="ADAL" clId="{D1471BE6-FA50-4DD0-8D37-F3F36B04C848}"/>
    <pc:docChg chg="addSld modSld">
      <pc:chgData name="Marcos Aparecido Chaves Ferreira" userId="ae5abd6d-98c3-48fe-802d-42271af45632" providerId="ADAL" clId="{D1471BE6-FA50-4DD0-8D37-F3F36B04C848}" dt="2020-12-03T18:02:04.346" v="1"/>
      <pc:docMkLst>
        <pc:docMk/>
      </pc:docMkLst>
      <pc:sldChg chg="add">
        <pc:chgData name="Marcos Aparecido Chaves Ferreira" userId="ae5abd6d-98c3-48fe-802d-42271af45632" providerId="ADAL" clId="{D1471BE6-FA50-4DD0-8D37-F3F36B04C848}" dt="2020-12-03T18:02:04.312" v="0"/>
        <pc:sldMkLst>
          <pc:docMk/>
          <pc:sldMk cId="3991060452" sldId="333"/>
        </pc:sldMkLst>
      </pc:sldChg>
      <pc:sldChg chg="add">
        <pc:chgData name="Marcos Aparecido Chaves Ferreira" userId="ae5abd6d-98c3-48fe-802d-42271af45632" providerId="ADAL" clId="{D1471BE6-FA50-4DD0-8D37-F3F36B04C848}" dt="2020-12-03T18:02:04.346" v="1"/>
        <pc:sldMkLst>
          <pc:docMk/>
          <pc:sldMk cId="3936348416" sldId="33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2:40:14.9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0,'717'0,"-693"0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2:40:28.4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2:40:34.5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1 740,'103'1,"29"0,1-5,112-19,134-44,-343 62,1 1,13 1,-22 2,0-1,0-1,0-2,11-3,3-3,0 2,0 2,4 2,-42 4,0 1,1-1,-1 0,0 0,0 0,0-1,0 1,0-1,-1 0,1 0,0-1,-1 1,0-1,1 1,-1-1,0 0,0 0,0-2,1 0,0-1,-1 0,0 0,-1 0,1 0,-1-1,0 1,-1-1,0 1,0-1,0-1,0-15,-1-1,-1 0,-1 0,-1 0,-2 1,-1-5,-6-20,-2 0,-2 1,-3 0,-16-29,17 42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2:40:35.5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1562,'120'1,"130"-3,-240 1,1 0,0-1,-1 0,1-1,-1 0,0 0,0-1,0-1,0 0,-1 0,0-1,1 0,3-5,1 0,-2 0,0-2,0 1,-1-1,-1-1,4-6,4-11,0-1,-3-1,0 0,-2-1,-2 0,7-35,-7 6,-3 0,-3 0,-3-15,2 0,-2 11,-2 0,-4 0,-2 0,-3 0,-3 1,-11-29,9 40,2-1,3-1,-2-43,10 66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61D7-BF2F-7843-8F64-BE2F913D7256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8B84-D116-B94C-84A1-44B84D6D7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57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61D7-BF2F-7843-8F64-BE2F913D7256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8B84-D116-B94C-84A1-44B84D6D7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27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61D7-BF2F-7843-8F64-BE2F913D7256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8B84-D116-B94C-84A1-44B84D6D7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77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61D7-BF2F-7843-8F64-BE2F913D7256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8B84-D116-B94C-84A1-44B84D6D7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939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61D7-BF2F-7843-8F64-BE2F913D7256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8B84-D116-B94C-84A1-44B84D6D7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9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61D7-BF2F-7843-8F64-BE2F913D7256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8B84-D116-B94C-84A1-44B84D6D7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321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61D7-BF2F-7843-8F64-BE2F913D7256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8B84-D116-B94C-84A1-44B84D6D7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80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61D7-BF2F-7843-8F64-BE2F913D7256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8B84-D116-B94C-84A1-44B84D6D7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75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61D7-BF2F-7843-8F64-BE2F913D7256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8B84-D116-B94C-84A1-44B84D6D7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57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61D7-BF2F-7843-8F64-BE2F913D7256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8B84-D116-B94C-84A1-44B84D6D7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03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61D7-BF2F-7843-8F64-BE2F913D7256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8B84-D116-B94C-84A1-44B84D6D7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4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561D7-BF2F-7843-8F64-BE2F913D7256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B8B84-D116-B94C-84A1-44B84D6D7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07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90.png"/><Relationship Id="rId7" Type="http://schemas.openxmlformats.org/officeDocument/2006/relationships/image" Target="../media/image3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30.png"/><Relationship Id="rId4" Type="http://schemas.openxmlformats.org/officeDocument/2006/relationships/customXml" Target="../ink/ink2.xml"/><Relationship Id="rId9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08438" y="981076"/>
            <a:ext cx="7239000" cy="1444625"/>
          </a:xfrm>
        </p:spPr>
        <p:txBody>
          <a:bodyPr/>
          <a:lstStyle/>
          <a:p>
            <a:pPr eaLnBrk="1" hangingPunct="1">
              <a:defRPr/>
            </a:pPr>
            <a:r>
              <a:rPr lang="pt-PT" dirty="0">
                <a:solidFill>
                  <a:srgbClr val="000090"/>
                </a:solidFill>
              </a:rPr>
              <a:t>Microcontroladores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PT" sz="2100" dirty="0"/>
              <a:t>Introdução de interrupções  - Externa e TIMER0</a:t>
            </a: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919289" y="6021388"/>
            <a:ext cx="10182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Fonte: 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71813" y="6165850"/>
            <a:ext cx="5905500" cy="457200"/>
          </a:xfrm>
        </p:spPr>
        <p:txBody>
          <a:bodyPr/>
          <a:lstStyle/>
          <a:p>
            <a:pPr>
              <a:defRPr/>
            </a:pPr>
            <a:r>
              <a:rPr lang="pt-PT" dirty="0" err="1"/>
              <a:t>PICmicro</a:t>
            </a:r>
            <a:r>
              <a:rPr lang="pt-PT" dirty="0"/>
              <a:t> Microcontroladores - José Carlos Fonseca</a:t>
            </a:r>
          </a:p>
          <a:p>
            <a:pPr>
              <a:defRPr/>
            </a:pPr>
            <a:r>
              <a:rPr lang="pt-PT" dirty="0"/>
              <a:t>Desbravando o PIC Ampliado e Atualizado </a:t>
            </a:r>
            <a:r>
              <a:rPr lang="en-US" dirty="0"/>
              <a:t>–</a:t>
            </a:r>
            <a:r>
              <a:rPr lang="pt-PT" dirty="0"/>
              <a:t> David José de Souza</a:t>
            </a:r>
          </a:p>
        </p:txBody>
      </p:sp>
      <p:sp>
        <p:nvSpPr>
          <p:cNvPr id="5125" name="TextBox 2"/>
          <p:cNvSpPr txBox="1">
            <a:spLocks noChangeArrowheads="1"/>
          </p:cNvSpPr>
          <p:nvPr/>
        </p:nvSpPr>
        <p:spPr bwMode="auto">
          <a:xfrm>
            <a:off x="4943476" y="2565400"/>
            <a:ext cx="25257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Prof. Marcos Chaves</a:t>
            </a:r>
          </a:p>
        </p:txBody>
      </p:sp>
    </p:spTree>
    <p:extLst>
      <p:ext uri="{BB962C8B-B14F-4D97-AF65-F5344CB8AC3E}">
        <p14:creationId xmlns:p14="http://schemas.microsoft.com/office/powerpoint/2010/main" val="3723452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ptura de Tela 2017-10-24 às 21.0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71690"/>
            <a:ext cx="9144000" cy="36994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28052" y="86057"/>
            <a:ext cx="8142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Fases</a:t>
            </a:r>
            <a:r>
              <a:rPr lang="en-US" sz="3600" dirty="0">
                <a:solidFill>
                  <a:srgbClr val="FF0000"/>
                </a:solidFill>
              </a:rPr>
              <a:t> de </a:t>
            </a:r>
            <a:r>
              <a:rPr lang="en-US" sz="3600" dirty="0" err="1">
                <a:solidFill>
                  <a:srgbClr val="FF0000"/>
                </a:solidFill>
              </a:rPr>
              <a:t>atendimento</a:t>
            </a:r>
            <a:r>
              <a:rPr lang="en-US" sz="3600" dirty="0">
                <a:solidFill>
                  <a:srgbClr val="FF0000"/>
                </a:solidFill>
              </a:rPr>
              <a:t> de </a:t>
            </a:r>
            <a:r>
              <a:rPr lang="en-US" sz="3600" dirty="0" err="1">
                <a:solidFill>
                  <a:srgbClr val="FF0000"/>
                </a:solidFill>
              </a:rPr>
              <a:t>uma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interrupção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2314" y="4371170"/>
            <a:ext cx="8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a </a:t>
            </a:r>
            <a:r>
              <a:rPr lang="en-US" dirty="0" err="1"/>
              <a:t>interrupção</a:t>
            </a:r>
            <a:r>
              <a:rPr lang="en-US" dirty="0"/>
              <a:t> </a:t>
            </a:r>
            <a:r>
              <a:rPr lang="en-US" dirty="0" err="1"/>
              <a:t>ocorre</a:t>
            </a:r>
            <a:r>
              <a:rPr lang="en-US" dirty="0"/>
              <a:t>, o </a:t>
            </a:r>
            <a:r>
              <a:rPr lang="en-US" dirty="0" err="1"/>
              <a:t>programa</a:t>
            </a:r>
            <a:r>
              <a:rPr lang="en-US" dirty="0"/>
              <a:t> principal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interrompido</a:t>
            </a:r>
            <a:r>
              <a:rPr lang="en-US" dirty="0"/>
              <a:t>; O </a:t>
            </a:r>
            <a:r>
              <a:rPr lang="en-US" dirty="0" err="1"/>
              <a:t>endereço</a:t>
            </a:r>
            <a:r>
              <a:rPr lang="en-US" dirty="0"/>
              <a:t> </a:t>
            </a:r>
            <a:r>
              <a:rPr lang="en-US" dirty="0" err="1"/>
              <a:t>atual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salvo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pilha</a:t>
            </a:r>
            <a:r>
              <a:rPr lang="en-US" dirty="0"/>
              <a:t> (STACK); O </a:t>
            </a:r>
            <a:r>
              <a:rPr lang="en-US" dirty="0" err="1"/>
              <a:t>contador</a:t>
            </a:r>
            <a:r>
              <a:rPr lang="en-US" dirty="0"/>
              <a:t> de </a:t>
            </a:r>
            <a:r>
              <a:rPr lang="en-US" dirty="0" err="1"/>
              <a:t>programa</a:t>
            </a:r>
            <a:r>
              <a:rPr lang="en-US" dirty="0"/>
              <a:t>(PC)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carregado</a:t>
            </a:r>
            <a:r>
              <a:rPr lang="en-US" dirty="0"/>
              <a:t> com o </a:t>
            </a:r>
            <a:r>
              <a:rPr lang="en-US" dirty="0" err="1"/>
              <a:t>endereço</a:t>
            </a:r>
            <a:r>
              <a:rPr lang="en-US" dirty="0"/>
              <a:t> do </a:t>
            </a:r>
            <a:r>
              <a:rPr lang="en-US" dirty="0" err="1"/>
              <a:t>vetor</a:t>
            </a:r>
            <a:r>
              <a:rPr lang="en-US" dirty="0"/>
              <a:t> de </a:t>
            </a:r>
            <a:r>
              <a:rPr lang="en-US" dirty="0" err="1"/>
              <a:t>interrupção</a:t>
            </a:r>
            <a:r>
              <a:rPr lang="en-US" dirty="0"/>
              <a:t> </a:t>
            </a:r>
            <a:r>
              <a:rPr lang="en-US" dirty="0" err="1"/>
              <a:t>específica</a:t>
            </a:r>
            <a:r>
              <a:rPr lang="en-US" dirty="0"/>
              <a:t> </a:t>
            </a:r>
            <a:r>
              <a:rPr lang="en-US" dirty="0" err="1"/>
              <a:t>ativada</a:t>
            </a:r>
            <a:r>
              <a:rPr lang="en-US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72314" y="5294501"/>
            <a:ext cx="829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</a:t>
            </a:r>
            <a:r>
              <a:rPr lang="mr-IN" dirty="0"/>
              <a:t>–</a:t>
            </a:r>
            <a:r>
              <a:rPr lang="en-US" dirty="0"/>
              <a:t> No </a:t>
            </a:r>
            <a:r>
              <a:rPr lang="en-US" dirty="0" err="1"/>
              <a:t>endereço</a:t>
            </a:r>
            <a:r>
              <a:rPr lang="en-US" dirty="0"/>
              <a:t> do </a:t>
            </a:r>
            <a:r>
              <a:rPr lang="en-US" dirty="0" err="1"/>
              <a:t>vetor</a:t>
            </a:r>
            <a:r>
              <a:rPr lang="en-US" dirty="0"/>
              <a:t> </a:t>
            </a:r>
            <a:r>
              <a:rPr lang="en-US" dirty="0" err="1"/>
              <a:t>interrupção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ocorrer</a:t>
            </a:r>
            <a:r>
              <a:rPr lang="en-US" dirty="0"/>
              <a:t> a </a:t>
            </a:r>
            <a:r>
              <a:rPr lang="en-US" dirty="0" err="1"/>
              <a:t>chamada</a:t>
            </a:r>
            <a:r>
              <a:rPr lang="en-US" dirty="0"/>
              <a:t> da </a:t>
            </a:r>
            <a:r>
              <a:rPr lang="en-US" dirty="0" err="1"/>
              <a:t>rotina</a:t>
            </a:r>
            <a:r>
              <a:rPr lang="en-US" dirty="0"/>
              <a:t> da </a:t>
            </a:r>
            <a:r>
              <a:rPr lang="en-US" dirty="0" err="1"/>
              <a:t>rotina</a:t>
            </a:r>
            <a:r>
              <a:rPr lang="en-US" dirty="0"/>
              <a:t> de </a:t>
            </a:r>
            <a:r>
              <a:rPr lang="en-US" dirty="0" err="1"/>
              <a:t>tratamento</a:t>
            </a:r>
            <a:r>
              <a:rPr lang="en-US" dirty="0"/>
              <a:t> da </a:t>
            </a:r>
            <a:r>
              <a:rPr lang="en-US" dirty="0" err="1"/>
              <a:t>interrupção</a:t>
            </a:r>
            <a:r>
              <a:rPr lang="en-US" dirty="0"/>
              <a:t> (Interrupt routine).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72314" y="5956809"/>
            <a:ext cx="8795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3 </a:t>
            </a:r>
            <a:r>
              <a:rPr lang="mr-IN" dirty="0">
                <a:latin typeface="Arial"/>
                <a:cs typeface="Arial"/>
              </a:rPr>
              <a:t>– Ao final da rotina de interrupçÃo, o PC é carregado com o último endereço salvo na pilha, retornando ao ponto original do programa principal.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1430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4 às 23.13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12" y="0"/>
            <a:ext cx="574051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18779" y="1453444"/>
            <a:ext cx="28081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Interrupções</a:t>
            </a:r>
            <a:r>
              <a:rPr lang="en-US" sz="3200" dirty="0">
                <a:solidFill>
                  <a:srgbClr val="FF0000"/>
                </a:solidFill>
              </a:rPr>
              <a:t> no Atmega328</a:t>
            </a:r>
          </a:p>
        </p:txBody>
      </p:sp>
    </p:spTree>
    <p:extLst>
      <p:ext uri="{BB962C8B-B14F-4D97-AF65-F5344CB8AC3E}">
        <p14:creationId xmlns:p14="http://schemas.microsoft.com/office/powerpoint/2010/main" val="647458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4 às 23.54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334" y="914514"/>
            <a:ext cx="8170333" cy="59434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-7891"/>
            <a:ext cx="93274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Vetores</a:t>
            </a:r>
            <a:r>
              <a:rPr lang="en-US" sz="3200" dirty="0">
                <a:solidFill>
                  <a:srgbClr val="FF0000"/>
                </a:solidFill>
              </a:rPr>
              <a:t> de </a:t>
            </a:r>
            <a:r>
              <a:rPr lang="en-US" sz="3200" dirty="0" err="1">
                <a:solidFill>
                  <a:srgbClr val="FF0000"/>
                </a:solidFill>
              </a:rPr>
              <a:t>Interrupções</a:t>
            </a:r>
            <a:r>
              <a:rPr lang="en-US" sz="3200" dirty="0">
                <a:solidFill>
                  <a:srgbClr val="FF0000"/>
                </a:solidFill>
              </a:rPr>
              <a:t> no Atmega328 </a:t>
            </a:r>
            <a:r>
              <a:rPr lang="en-US" sz="3200" dirty="0" err="1">
                <a:solidFill>
                  <a:srgbClr val="FF0000"/>
                </a:solidFill>
              </a:rPr>
              <a:t>em</a:t>
            </a:r>
            <a:r>
              <a:rPr lang="en-US" sz="3200" dirty="0">
                <a:solidFill>
                  <a:srgbClr val="FF0000"/>
                </a:solidFill>
              </a:rPr>
              <a:t> Assembly</a:t>
            </a:r>
          </a:p>
        </p:txBody>
      </p:sp>
    </p:spTree>
    <p:extLst>
      <p:ext uri="{BB962C8B-B14F-4D97-AF65-F5344CB8AC3E}">
        <p14:creationId xmlns:p14="http://schemas.microsoft.com/office/powerpoint/2010/main" val="885300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4 às 23.55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465353"/>
            <a:ext cx="8297333" cy="50812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2222" y="-7891"/>
            <a:ext cx="93274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Vetores</a:t>
            </a:r>
            <a:r>
              <a:rPr lang="en-US" sz="3200" dirty="0">
                <a:solidFill>
                  <a:srgbClr val="FF0000"/>
                </a:solidFill>
              </a:rPr>
              <a:t> de </a:t>
            </a:r>
            <a:r>
              <a:rPr lang="en-US" sz="3200" dirty="0" err="1">
                <a:solidFill>
                  <a:srgbClr val="FF0000"/>
                </a:solidFill>
              </a:rPr>
              <a:t>Interrupções</a:t>
            </a:r>
            <a:r>
              <a:rPr lang="en-US" sz="3200" dirty="0">
                <a:solidFill>
                  <a:srgbClr val="FF0000"/>
                </a:solidFill>
              </a:rPr>
              <a:t> no Atmega328 </a:t>
            </a:r>
            <a:r>
              <a:rPr lang="en-US" sz="3200" dirty="0" err="1">
                <a:solidFill>
                  <a:srgbClr val="FF0000"/>
                </a:solidFill>
              </a:rPr>
              <a:t>em</a:t>
            </a:r>
            <a:r>
              <a:rPr lang="en-US" sz="3200" dirty="0">
                <a:solidFill>
                  <a:srgbClr val="FF0000"/>
                </a:solidFill>
              </a:rPr>
              <a:t> Assembly</a:t>
            </a:r>
          </a:p>
        </p:txBody>
      </p:sp>
    </p:spTree>
    <p:extLst>
      <p:ext uri="{BB962C8B-B14F-4D97-AF65-F5344CB8AC3E}">
        <p14:creationId xmlns:p14="http://schemas.microsoft.com/office/powerpoint/2010/main" val="198566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4 às 23.53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97260"/>
            <a:ext cx="9144000" cy="61607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9222" y="-7891"/>
            <a:ext cx="83255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Vetores</a:t>
            </a:r>
            <a:r>
              <a:rPr lang="en-US" sz="3200" dirty="0">
                <a:solidFill>
                  <a:srgbClr val="FF0000"/>
                </a:solidFill>
              </a:rPr>
              <a:t> de </a:t>
            </a:r>
            <a:r>
              <a:rPr lang="en-US" sz="3200" dirty="0" err="1">
                <a:solidFill>
                  <a:srgbClr val="FF0000"/>
                </a:solidFill>
              </a:rPr>
              <a:t>Interrupções</a:t>
            </a:r>
            <a:r>
              <a:rPr lang="en-US" sz="3200" dirty="0">
                <a:solidFill>
                  <a:srgbClr val="FF0000"/>
                </a:solidFill>
              </a:rPr>
              <a:t> no Atmega328 </a:t>
            </a:r>
            <a:r>
              <a:rPr lang="en-US" sz="3200" dirty="0" err="1">
                <a:solidFill>
                  <a:srgbClr val="FF0000"/>
                </a:solidFill>
              </a:rPr>
              <a:t>em</a:t>
            </a:r>
            <a:r>
              <a:rPr lang="en-US" sz="3200" dirty="0">
                <a:solidFill>
                  <a:srgbClr val="FF0000"/>
                </a:solidFill>
              </a:rPr>
              <a:t> C</a:t>
            </a:r>
          </a:p>
        </p:txBody>
      </p:sp>
    </p:spTree>
    <p:extLst>
      <p:ext uri="{BB962C8B-B14F-4D97-AF65-F5344CB8AC3E}">
        <p14:creationId xmlns:p14="http://schemas.microsoft.com/office/powerpoint/2010/main" val="1736233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5 às 00.22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5787"/>
            <a:ext cx="9318639" cy="58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99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5 às 00.26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01700"/>
            <a:ext cx="9144000" cy="5042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43087" y="38343"/>
            <a:ext cx="93274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Interrupção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655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5 às 00.26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01700"/>
            <a:ext cx="9144000" cy="5042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2222" y="-7891"/>
            <a:ext cx="93274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Interrupção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Externa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3556" y="9017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457223" y="901700"/>
            <a:ext cx="59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Sei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316111" y="1271032"/>
            <a:ext cx="282222" cy="2811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28556" y="576885"/>
            <a:ext cx="144150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EICRA, EIMSK</a:t>
            </a:r>
          </a:p>
        </p:txBody>
      </p:sp>
      <p:cxnSp>
        <p:nvCxnSpPr>
          <p:cNvPr id="12" name="Straight Arrow Connector 11"/>
          <p:cNvCxnSpPr>
            <a:stCxn id="8" idx="2"/>
          </p:cNvCxnSpPr>
          <p:nvPr/>
        </p:nvCxnSpPr>
        <p:spPr>
          <a:xfrm flipH="1">
            <a:off x="7351890" y="946217"/>
            <a:ext cx="297421" cy="8741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659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ptura de Tela 2017-10-25 às 00.27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321" y="-310444"/>
            <a:ext cx="8810128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52222" y="-7891"/>
            <a:ext cx="93274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Interrupção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Externa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798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271EF19-B60F-4780-8C52-4B36FB123D27}"/>
              </a:ext>
            </a:extLst>
          </p:cNvPr>
          <p:cNvSpPr txBox="1"/>
          <p:nvPr/>
        </p:nvSpPr>
        <p:spPr>
          <a:xfrm>
            <a:off x="1777219" y="675250"/>
            <a:ext cx="2658100" cy="652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err="1">
                <a:solidFill>
                  <a:schemeClr val="bg1"/>
                </a:solidFill>
              </a:rPr>
              <a:t>void</a:t>
            </a:r>
            <a:r>
              <a:rPr lang="pt-BR" sz="4000" dirty="0">
                <a:solidFill>
                  <a:schemeClr val="bg1"/>
                </a:solidFill>
              </a:rPr>
              <a:t> </a:t>
            </a:r>
            <a:r>
              <a:rPr lang="pt-BR" sz="4000" dirty="0" err="1">
                <a:solidFill>
                  <a:schemeClr val="bg1"/>
                </a:solidFill>
              </a:rPr>
              <a:t>main</a:t>
            </a:r>
            <a:r>
              <a:rPr lang="pt-BR" sz="4000" dirty="0">
                <a:solidFill>
                  <a:schemeClr val="bg1"/>
                </a:solidFill>
              </a:rPr>
              <a:t> ()</a:t>
            </a:r>
          </a:p>
          <a:p>
            <a:r>
              <a:rPr lang="pt-BR" sz="4000" dirty="0">
                <a:solidFill>
                  <a:schemeClr val="bg1"/>
                </a:solidFill>
              </a:rPr>
              <a:t> {</a:t>
            </a:r>
          </a:p>
          <a:p>
            <a:r>
              <a:rPr lang="pt-BR" sz="4000" dirty="0">
                <a:solidFill>
                  <a:schemeClr val="bg1"/>
                </a:solidFill>
              </a:rPr>
              <a:t>   ...</a:t>
            </a:r>
          </a:p>
          <a:p>
            <a:r>
              <a:rPr lang="pt-BR" sz="4000" dirty="0">
                <a:solidFill>
                  <a:schemeClr val="bg1"/>
                </a:solidFill>
              </a:rPr>
              <a:t>   </a:t>
            </a:r>
            <a:r>
              <a:rPr lang="pt-BR" sz="4000" dirty="0" err="1">
                <a:solidFill>
                  <a:schemeClr val="bg1"/>
                </a:solidFill>
              </a:rPr>
              <a:t>while</a:t>
            </a:r>
            <a:r>
              <a:rPr lang="pt-BR" sz="4000" dirty="0">
                <a:solidFill>
                  <a:schemeClr val="bg1"/>
                </a:solidFill>
              </a:rPr>
              <a:t> (1) </a:t>
            </a:r>
          </a:p>
          <a:p>
            <a:r>
              <a:rPr lang="pt-BR" sz="4000" dirty="0">
                <a:solidFill>
                  <a:schemeClr val="bg1"/>
                </a:solidFill>
              </a:rPr>
              <a:t>    {</a:t>
            </a:r>
          </a:p>
          <a:p>
            <a:r>
              <a:rPr lang="pt-BR" sz="4000" dirty="0">
                <a:solidFill>
                  <a:schemeClr val="bg1"/>
                </a:solidFill>
              </a:rPr>
              <a:t>            ...</a:t>
            </a:r>
          </a:p>
          <a:p>
            <a:r>
              <a:rPr lang="pt-BR" sz="4000" dirty="0">
                <a:solidFill>
                  <a:schemeClr val="bg1"/>
                </a:solidFill>
              </a:rPr>
              <a:t>              ...</a:t>
            </a:r>
          </a:p>
          <a:p>
            <a:r>
              <a:rPr lang="pt-BR" sz="4000" dirty="0">
                <a:solidFill>
                  <a:schemeClr val="bg1"/>
                </a:solidFill>
              </a:rPr>
              <a:t>              ...</a:t>
            </a:r>
          </a:p>
          <a:p>
            <a:r>
              <a:rPr lang="pt-BR" sz="4000" dirty="0">
                <a:solidFill>
                  <a:schemeClr val="bg1"/>
                </a:solidFill>
              </a:rPr>
              <a:t>      }</a:t>
            </a:r>
          </a:p>
          <a:p>
            <a:r>
              <a:rPr lang="pt-BR" sz="4000" dirty="0">
                <a:solidFill>
                  <a:schemeClr val="bg1"/>
                </a:solidFill>
              </a:rPr>
              <a:t>}</a:t>
            </a:r>
          </a:p>
          <a:p>
            <a:endParaRPr lang="pt-BR" dirty="0"/>
          </a:p>
        </p:txBody>
      </p:sp>
      <p:sp>
        <p:nvSpPr>
          <p:cNvPr id="6" name="Seta: Circular 5">
            <a:extLst>
              <a:ext uri="{FF2B5EF4-FFF2-40B4-BE49-F238E27FC236}">
                <a16:creationId xmlns:a16="http://schemas.microsoft.com/office/drawing/2014/main" id="{61756EB1-4F6F-4E56-BAE6-32409CBEAB0D}"/>
              </a:ext>
            </a:extLst>
          </p:cNvPr>
          <p:cNvSpPr/>
          <p:nvPr/>
        </p:nvSpPr>
        <p:spPr>
          <a:xfrm rot="5400000" flipH="1">
            <a:off x="2285404" y="3397860"/>
            <a:ext cx="3791243" cy="2933115"/>
          </a:xfrm>
          <a:prstGeom prst="circularArrow">
            <a:avLst>
              <a:gd name="adj1" fmla="val 7291"/>
              <a:gd name="adj2" fmla="val 1142319"/>
              <a:gd name="adj3" fmla="val 20495819"/>
              <a:gd name="adj4" fmla="val 10828714"/>
              <a:gd name="adj5" fmla="val 187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4E10DA9F-1093-48CD-860B-76FD09E40505}"/>
              </a:ext>
            </a:extLst>
          </p:cNvPr>
          <p:cNvGrpSpPr/>
          <p:nvPr/>
        </p:nvGrpSpPr>
        <p:grpSpPr>
          <a:xfrm>
            <a:off x="6096001" y="337626"/>
            <a:ext cx="1702191" cy="1659989"/>
            <a:chOff x="4572000" y="337625"/>
            <a:chExt cx="1702191" cy="1659989"/>
          </a:xfrm>
        </p:grpSpPr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E23309A1-DE02-4041-B397-186BAFDFD1CC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970671"/>
              <a:ext cx="7315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C7B6B38E-C27F-4BE9-8105-A5B51AA165CE}"/>
                </a:ext>
              </a:extLst>
            </p:cNvPr>
            <p:cNvCxnSpPr/>
            <p:nvPr/>
          </p:nvCxnSpPr>
          <p:spPr>
            <a:xfrm>
              <a:off x="5795889" y="970671"/>
              <a:ext cx="29542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38325EC0-C626-4C05-8C9D-6493458A6244}"/>
                </a:ext>
              </a:extLst>
            </p:cNvPr>
            <p:cNvCxnSpPr/>
            <p:nvPr/>
          </p:nvCxnSpPr>
          <p:spPr>
            <a:xfrm>
              <a:off x="6091311" y="970671"/>
              <a:ext cx="0" cy="9566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5A0502FF-7AAA-4193-BD25-A734CD8D20D8}"/>
                </a:ext>
              </a:extLst>
            </p:cNvPr>
            <p:cNvCxnSpPr/>
            <p:nvPr/>
          </p:nvCxnSpPr>
          <p:spPr>
            <a:xfrm>
              <a:off x="5795889" y="1927274"/>
              <a:ext cx="47830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9B4D49AE-4BB6-4628-B41E-D9058E881081}"/>
                </a:ext>
              </a:extLst>
            </p:cNvPr>
            <p:cNvCxnSpPr/>
            <p:nvPr/>
          </p:nvCxnSpPr>
          <p:spPr>
            <a:xfrm>
              <a:off x="5978767" y="1997614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61841464-F0D0-4CCE-A524-5D2CCC05ED43}"/>
                </a:ext>
              </a:extLst>
            </p:cNvPr>
            <p:cNvCxnSpPr/>
            <p:nvPr/>
          </p:nvCxnSpPr>
          <p:spPr>
            <a:xfrm>
              <a:off x="5183945" y="787791"/>
              <a:ext cx="67524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1070C043-71E4-4D82-8A47-949F21EBAA56}"/>
                </a:ext>
              </a:extLst>
            </p:cNvPr>
            <p:cNvCxnSpPr/>
            <p:nvPr/>
          </p:nvCxnSpPr>
          <p:spPr>
            <a:xfrm flipV="1">
              <a:off x="5521568" y="337625"/>
              <a:ext cx="0" cy="4501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C7E9275-B79C-46F2-B60D-01C21602984C}"/>
              </a:ext>
            </a:extLst>
          </p:cNvPr>
          <p:cNvSpPr txBox="1"/>
          <p:nvPr/>
        </p:nvSpPr>
        <p:spPr>
          <a:xfrm>
            <a:off x="5308452" y="644457"/>
            <a:ext cx="7168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>
                <a:solidFill>
                  <a:schemeClr val="bg1"/>
                </a:solidFill>
              </a:rPr>
              <a:t>int0</a:t>
            </a: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27E74DC2-88C4-4334-A10C-2B1FFDD949FE}"/>
              </a:ext>
            </a:extLst>
          </p:cNvPr>
          <p:cNvGrpSpPr/>
          <p:nvPr/>
        </p:nvGrpSpPr>
        <p:grpSpPr>
          <a:xfrm>
            <a:off x="5997668" y="266331"/>
            <a:ext cx="2030065" cy="1855421"/>
            <a:chOff x="6605963" y="266330"/>
            <a:chExt cx="2030065" cy="1855421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C3F00E56-FF8F-41BE-A94D-D06DD3079A30}"/>
                </a:ext>
              </a:extLst>
            </p:cNvPr>
            <p:cNvSpPr/>
            <p:nvPr/>
          </p:nvSpPr>
          <p:spPr>
            <a:xfrm>
              <a:off x="6605963" y="266330"/>
              <a:ext cx="2030065" cy="185542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71C83830-C4B1-4068-881B-09CB83D27B80}"/>
                </a:ext>
              </a:extLst>
            </p:cNvPr>
            <p:cNvGrpSpPr/>
            <p:nvPr/>
          </p:nvGrpSpPr>
          <p:grpSpPr>
            <a:xfrm>
              <a:off x="6799384" y="448382"/>
              <a:ext cx="1702191" cy="1491315"/>
              <a:chOff x="5939955" y="2589454"/>
              <a:chExt cx="1702191" cy="1491315"/>
            </a:xfrm>
          </p:grpSpPr>
          <p:cxnSp>
            <p:nvCxnSpPr>
              <p:cNvPr id="26" name="Conector reto 25">
                <a:extLst>
                  <a:ext uri="{FF2B5EF4-FFF2-40B4-BE49-F238E27FC236}">
                    <a16:creationId xmlns:a16="http://schemas.microsoft.com/office/drawing/2014/main" id="{864D2A53-E6CB-4473-B60B-BA257D479A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9955" y="3053826"/>
                <a:ext cx="73152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>
                <a:extLst>
                  <a:ext uri="{FF2B5EF4-FFF2-40B4-BE49-F238E27FC236}">
                    <a16:creationId xmlns:a16="http://schemas.microsoft.com/office/drawing/2014/main" id="{F42E30C7-E4B6-4ED7-B021-6FD72CCCBD75}"/>
                  </a:ext>
                </a:extLst>
              </p:cNvPr>
              <p:cNvCxnSpPr/>
              <p:nvPr/>
            </p:nvCxnSpPr>
            <p:spPr>
              <a:xfrm>
                <a:off x="7163844" y="3053826"/>
                <a:ext cx="29542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27">
                <a:extLst>
                  <a:ext uri="{FF2B5EF4-FFF2-40B4-BE49-F238E27FC236}">
                    <a16:creationId xmlns:a16="http://schemas.microsoft.com/office/drawing/2014/main" id="{78BB469E-67FF-4740-B231-EF3506D26CC8}"/>
                  </a:ext>
                </a:extLst>
              </p:cNvPr>
              <p:cNvCxnSpPr/>
              <p:nvPr/>
            </p:nvCxnSpPr>
            <p:spPr>
              <a:xfrm>
                <a:off x="7459266" y="3053826"/>
                <a:ext cx="0" cy="95660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6A642656-9B67-45AA-9840-3AAFF4ED0CB4}"/>
                  </a:ext>
                </a:extLst>
              </p:cNvPr>
              <p:cNvCxnSpPr/>
              <p:nvPr/>
            </p:nvCxnSpPr>
            <p:spPr>
              <a:xfrm>
                <a:off x="7163844" y="4010429"/>
                <a:ext cx="47830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>
                <a:extLst>
                  <a:ext uri="{FF2B5EF4-FFF2-40B4-BE49-F238E27FC236}">
                    <a16:creationId xmlns:a16="http://schemas.microsoft.com/office/drawing/2014/main" id="{292542E1-CBB9-4BD3-8A7A-2B62553712CE}"/>
                  </a:ext>
                </a:extLst>
              </p:cNvPr>
              <p:cNvCxnSpPr/>
              <p:nvPr/>
            </p:nvCxnSpPr>
            <p:spPr>
              <a:xfrm>
                <a:off x="7346722" y="4080769"/>
                <a:ext cx="18288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30">
                <a:extLst>
                  <a:ext uri="{FF2B5EF4-FFF2-40B4-BE49-F238E27FC236}">
                    <a16:creationId xmlns:a16="http://schemas.microsoft.com/office/drawing/2014/main" id="{467127DE-E4E6-460B-B4F8-06C87F74B2F1}"/>
                  </a:ext>
                </a:extLst>
              </p:cNvPr>
              <p:cNvCxnSpPr/>
              <p:nvPr/>
            </p:nvCxnSpPr>
            <p:spPr>
              <a:xfrm>
                <a:off x="6551900" y="3039620"/>
                <a:ext cx="67524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B968389A-292B-4801-B605-8E8FAEDAF999}"/>
                  </a:ext>
                </a:extLst>
              </p:cNvPr>
              <p:cNvCxnSpPr/>
              <p:nvPr/>
            </p:nvCxnSpPr>
            <p:spPr>
              <a:xfrm flipV="1">
                <a:off x="6889523" y="2589454"/>
                <a:ext cx="0" cy="45016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AFFCC937-0B79-48AF-8CEE-FDB8527C8BA0}"/>
              </a:ext>
            </a:extLst>
          </p:cNvPr>
          <p:cNvGrpSpPr/>
          <p:nvPr/>
        </p:nvGrpSpPr>
        <p:grpSpPr>
          <a:xfrm>
            <a:off x="8160912" y="280984"/>
            <a:ext cx="1927637" cy="1013614"/>
            <a:chOff x="6636911" y="280984"/>
            <a:chExt cx="1927637" cy="1013614"/>
          </a:xfrm>
        </p:grpSpPr>
        <p:sp>
          <p:nvSpPr>
            <p:cNvPr id="37" name="Estrela: 12 Pontas 36">
              <a:extLst>
                <a:ext uri="{FF2B5EF4-FFF2-40B4-BE49-F238E27FC236}">
                  <a16:creationId xmlns:a16="http://schemas.microsoft.com/office/drawing/2014/main" id="{4D3438EF-E95B-4168-A925-9757A9BC4C4D}"/>
                </a:ext>
              </a:extLst>
            </p:cNvPr>
            <p:cNvSpPr/>
            <p:nvPr/>
          </p:nvSpPr>
          <p:spPr>
            <a:xfrm>
              <a:off x="6636911" y="280984"/>
              <a:ext cx="1927637" cy="1013614"/>
            </a:xfrm>
            <a:prstGeom prst="star12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DBBED158-D151-4FD9-B9C9-E924CF6CDFD2}"/>
                </a:ext>
              </a:extLst>
            </p:cNvPr>
            <p:cNvSpPr txBox="1"/>
            <p:nvPr/>
          </p:nvSpPr>
          <p:spPr>
            <a:xfrm>
              <a:off x="6936443" y="594365"/>
              <a:ext cx="1332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Interromper</a:t>
              </a:r>
            </a:p>
          </p:txBody>
        </p:sp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7B13A8CF-F4CA-4563-9CC3-27EF3F6D40D2}"/>
              </a:ext>
            </a:extLst>
          </p:cNvPr>
          <p:cNvSpPr txBox="1"/>
          <p:nvPr/>
        </p:nvSpPr>
        <p:spPr>
          <a:xfrm>
            <a:off x="7045568" y="2588454"/>
            <a:ext cx="3326552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ISR(INT0_vect)</a:t>
            </a:r>
          </a:p>
          <a:p>
            <a:r>
              <a:rPr lang="pt-BR" sz="2800" dirty="0">
                <a:solidFill>
                  <a:schemeClr val="bg1"/>
                </a:solidFill>
              </a:rPr>
              <a:t>   {</a:t>
            </a:r>
          </a:p>
          <a:p>
            <a:r>
              <a:rPr lang="pt-BR" sz="2800" dirty="0">
                <a:solidFill>
                  <a:schemeClr val="bg1"/>
                </a:solidFill>
              </a:rPr>
              <a:t>       ....</a:t>
            </a:r>
          </a:p>
          <a:p>
            <a:r>
              <a:rPr lang="pt-BR" sz="2800" dirty="0">
                <a:solidFill>
                  <a:schemeClr val="bg1"/>
                </a:solidFill>
              </a:rPr>
              <a:t>       ...</a:t>
            </a:r>
          </a:p>
          <a:p>
            <a:r>
              <a:rPr lang="pt-BR" sz="2800" dirty="0">
                <a:solidFill>
                  <a:schemeClr val="bg1"/>
                </a:solidFill>
              </a:rPr>
              <a:t>       </a:t>
            </a:r>
            <a:r>
              <a:rPr lang="pt-BR" sz="2800" dirty="0" err="1">
                <a:solidFill>
                  <a:schemeClr val="bg1"/>
                </a:solidFill>
              </a:rPr>
              <a:t>cpl_bit</a:t>
            </a:r>
            <a:r>
              <a:rPr lang="pt-BR" sz="2800" dirty="0">
                <a:solidFill>
                  <a:schemeClr val="bg1"/>
                </a:solidFill>
              </a:rPr>
              <a:t>(PORTB,0);</a:t>
            </a:r>
          </a:p>
          <a:p>
            <a:r>
              <a:rPr lang="pt-BR" sz="2800" dirty="0">
                <a:solidFill>
                  <a:schemeClr val="bg1"/>
                </a:solidFill>
              </a:rPr>
              <a:t>       ...</a:t>
            </a:r>
          </a:p>
          <a:p>
            <a:r>
              <a:rPr lang="pt-BR" sz="2800" dirty="0">
                <a:solidFill>
                  <a:schemeClr val="bg1"/>
                </a:solidFill>
              </a:rPr>
              <a:t>   }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56B9B8B1-280B-4727-9989-86F14AAB621A}"/>
              </a:ext>
            </a:extLst>
          </p:cNvPr>
          <p:cNvGrpSpPr/>
          <p:nvPr/>
        </p:nvGrpSpPr>
        <p:grpSpPr>
          <a:xfrm>
            <a:off x="3972329" y="3106640"/>
            <a:ext cx="2803825" cy="3515557"/>
            <a:chOff x="2448328" y="3106639"/>
            <a:chExt cx="2803825" cy="3515557"/>
          </a:xfrm>
        </p:grpSpPr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DC5F0B0-1D39-49CC-B3B8-AF157993F240}"/>
                </a:ext>
              </a:extLst>
            </p:cNvPr>
            <p:cNvGrpSpPr/>
            <p:nvPr/>
          </p:nvGrpSpPr>
          <p:grpSpPr>
            <a:xfrm>
              <a:off x="2594053" y="3106639"/>
              <a:ext cx="2658100" cy="3515557"/>
              <a:chOff x="2363443" y="3176061"/>
              <a:chExt cx="2658100" cy="3515557"/>
            </a:xfrm>
          </p:grpSpPr>
          <p:sp>
            <p:nvSpPr>
              <p:cNvPr id="41" name="Retângulo 40">
                <a:extLst>
                  <a:ext uri="{FF2B5EF4-FFF2-40B4-BE49-F238E27FC236}">
                    <a16:creationId xmlns:a16="http://schemas.microsoft.com/office/drawing/2014/main" id="{53E51B91-527C-4967-B5DF-28AB07B1CE42}"/>
                  </a:ext>
                </a:extLst>
              </p:cNvPr>
              <p:cNvSpPr/>
              <p:nvPr/>
            </p:nvSpPr>
            <p:spPr>
              <a:xfrm>
                <a:off x="2363443" y="3176061"/>
                <a:ext cx="2658100" cy="351555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Retângulo 39">
                <a:extLst>
                  <a:ext uri="{FF2B5EF4-FFF2-40B4-BE49-F238E27FC236}">
                    <a16:creationId xmlns:a16="http://schemas.microsoft.com/office/drawing/2014/main" id="{F3F9FE73-A938-4F47-A899-3B9D732C2668}"/>
                  </a:ext>
                </a:extLst>
              </p:cNvPr>
              <p:cNvSpPr/>
              <p:nvPr/>
            </p:nvSpPr>
            <p:spPr>
              <a:xfrm>
                <a:off x="2556769" y="6170110"/>
                <a:ext cx="2110319" cy="42156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pilha</a:t>
                </a:r>
              </a:p>
            </p:txBody>
          </p:sp>
          <p:sp>
            <p:nvSpPr>
              <p:cNvPr id="38" name="Seta: para a Esquerda 37">
                <a:extLst>
                  <a:ext uri="{FF2B5EF4-FFF2-40B4-BE49-F238E27FC236}">
                    <a16:creationId xmlns:a16="http://schemas.microsoft.com/office/drawing/2014/main" id="{CB23A84A-28FE-4C56-A315-637E5B9D1665}"/>
                  </a:ext>
                </a:extLst>
              </p:cNvPr>
              <p:cNvSpPr/>
              <p:nvPr/>
            </p:nvSpPr>
            <p:spPr>
              <a:xfrm flipH="1">
                <a:off x="2818404" y="4281225"/>
                <a:ext cx="1753596" cy="505102"/>
              </a:xfrm>
              <a:prstGeom prst="lef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3" name="Seta: Dobrada 42">
              <a:extLst>
                <a:ext uri="{FF2B5EF4-FFF2-40B4-BE49-F238E27FC236}">
                  <a16:creationId xmlns:a16="http://schemas.microsoft.com/office/drawing/2014/main" id="{749AFF80-60B4-4703-BF57-BC9E2E4D5471}"/>
                </a:ext>
              </a:extLst>
            </p:cNvPr>
            <p:cNvSpPr/>
            <p:nvPr/>
          </p:nvSpPr>
          <p:spPr>
            <a:xfrm rot="5400000">
              <a:off x="2426133" y="5246140"/>
              <a:ext cx="776796" cy="732405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253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CE5387ED-D804-4F5C-B364-73ED84754D55}"/>
                </a:ext>
              </a:extLst>
            </p:cNvPr>
            <p:cNvSpPr txBox="1"/>
            <p:nvPr/>
          </p:nvSpPr>
          <p:spPr>
            <a:xfrm>
              <a:off x="3033892" y="5505811"/>
              <a:ext cx="18262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bg1"/>
                  </a:solidFill>
                </a:rPr>
                <a:t>ENDEREÇO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759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1" descr="Captura de Tela 2016-08-10 às 01.27.04.png">
            <a:extLst>
              <a:ext uri="{FF2B5EF4-FFF2-40B4-BE49-F238E27FC236}">
                <a16:creationId xmlns:a16="http://schemas.microsoft.com/office/drawing/2014/main" id="{C59BC3B1-3801-494A-95E7-D870672BA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4" y="-100013"/>
            <a:ext cx="8936037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5 às 00.06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49400"/>
            <a:ext cx="9144000" cy="37578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2222" y="-7891"/>
            <a:ext cx="93274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Registradores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Interrupção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Externa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822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2222" y="-7891"/>
            <a:ext cx="93274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Interrupção</a:t>
            </a:r>
            <a:r>
              <a:rPr lang="en-US" sz="3200" dirty="0">
                <a:solidFill>
                  <a:srgbClr val="FF0000"/>
                </a:solidFill>
              </a:rPr>
              <a:t> INT0 E INT1 - </a:t>
            </a:r>
            <a:r>
              <a:rPr lang="en-US" sz="3200" dirty="0" err="1">
                <a:solidFill>
                  <a:srgbClr val="FF0000"/>
                </a:solidFill>
              </a:rPr>
              <a:t>Registrador</a:t>
            </a:r>
            <a:r>
              <a:rPr lang="en-US" sz="3200" dirty="0">
                <a:solidFill>
                  <a:srgbClr val="FF0000"/>
                </a:solidFill>
              </a:rPr>
              <a:t>  EICRA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975" y="1798668"/>
            <a:ext cx="7049546" cy="50593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763497"/>
            <a:ext cx="9144000" cy="1035170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5C681CE-E04B-4041-8710-A427815C8305}"/>
              </a:ext>
            </a:extLst>
          </p:cNvPr>
          <p:cNvGrpSpPr/>
          <p:nvPr/>
        </p:nvGrpSpPr>
        <p:grpSpPr>
          <a:xfrm>
            <a:off x="663049" y="1624761"/>
            <a:ext cx="2752927" cy="1704762"/>
            <a:chOff x="-860952" y="1624761"/>
            <a:chExt cx="2752927" cy="1704762"/>
          </a:xfrm>
        </p:grpSpPr>
        <p:pic>
          <p:nvPicPr>
            <p:cNvPr id="6" name="Imagem 5" descr="Uma imagem contendo Interface gráfica do usuário, Aplicativo&#10;&#10;Descrição gerada automaticamente">
              <a:extLst>
                <a:ext uri="{FF2B5EF4-FFF2-40B4-BE49-F238E27FC236}">
                  <a16:creationId xmlns:a16="http://schemas.microsoft.com/office/drawing/2014/main" id="{2F7CED37-9D9E-4E38-A11D-33276BE30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60952" y="1624761"/>
              <a:ext cx="2323809" cy="1704762"/>
            </a:xfrm>
            <a:prstGeom prst="rect">
              <a:avLst/>
            </a:prstGeom>
          </p:spPr>
        </p:pic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AE0EE708-D12A-41DF-91F2-DD56ECFA2930}"/>
                </a:ext>
              </a:extLst>
            </p:cNvPr>
            <p:cNvCxnSpPr/>
            <p:nvPr/>
          </p:nvCxnSpPr>
          <p:spPr>
            <a:xfrm flipH="1" flipV="1">
              <a:off x="1462857" y="2254170"/>
              <a:ext cx="429118" cy="19346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1C01B303-69BB-4C8A-B8E3-25E2CB9F03E9}"/>
              </a:ext>
            </a:extLst>
          </p:cNvPr>
          <p:cNvGrpSpPr/>
          <p:nvPr/>
        </p:nvGrpSpPr>
        <p:grpSpPr>
          <a:xfrm>
            <a:off x="1524001" y="2447637"/>
            <a:ext cx="1891975" cy="1327108"/>
            <a:chOff x="0" y="2447637"/>
            <a:chExt cx="1891975" cy="1327108"/>
          </a:xfrm>
        </p:grpSpPr>
        <p:pic>
          <p:nvPicPr>
            <p:cNvPr id="8" name="Imagem 7" descr="Gráfico&#10;&#10;Descrição gerada automaticamente">
              <a:extLst>
                <a:ext uri="{FF2B5EF4-FFF2-40B4-BE49-F238E27FC236}">
                  <a16:creationId xmlns:a16="http://schemas.microsoft.com/office/drawing/2014/main" id="{B9FAB6BA-7C07-4E3E-90C1-7CE9C6C83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447637"/>
              <a:ext cx="1809018" cy="1327108"/>
            </a:xfrm>
            <a:prstGeom prst="rect">
              <a:avLst/>
            </a:prstGeom>
          </p:spPr>
        </p:pic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AF6922C1-3809-44E6-8E36-BC15DF68E19C}"/>
                </a:ext>
              </a:extLst>
            </p:cNvPr>
            <p:cNvCxnSpPr/>
            <p:nvPr/>
          </p:nvCxnSpPr>
          <p:spPr>
            <a:xfrm flipH="1">
              <a:off x="1462857" y="3010486"/>
              <a:ext cx="429118" cy="3190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D7975748-13BE-4900-A7E4-60F07F6ADB5A}"/>
              </a:ext>
            </a:extLst>
          </p:cNvPr>
          <p:cNvGrpSpPr/>
          <p:nvPr/>
        </p:nvGrpSpPr>
        <p:grpSpPr>
          <a:xfrm>
            <a:off x="971114" y="3429001"/>
            <a:ext cx="2578635" cy="1889953"/>
            <a:chOff x="-552887" y="3429000"/>
            <a:chExt cx="2578635" cy="1889953"/>
          </a:xfrm>
        </p:grpSpPr>
        <p:pic>
          <p:nvPicPr>
            <p:cNvPr id="10" name="Imagem 9" descr="Gráfico, Gráfico de caixa estreita&#10;&#10;Descrição gerada automaticamente">
              <a:extLst>
                <a:ext uri="{FF2B5EF4-FFF2-40B4-BE49-F238E27FC236}">
                  <a16:creationId xmlns:a16="http://schemas.microsoft.com/office/drawing/2014/main" id="{6C6D97DA-5A3D-4FFD-92BF-472AC10ED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552887" y="3528477"/>
              <a:ext cx="2361905" cy="1790476"/>
            </a:xfrm>
            <a:prstGeom prst="rect">
              <a:avLst/>
            </a:prstGeom>
          </p:spPr>
        </p:pic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A58DF4A3-9F95-44CA-B01F-2A52A0FA3A33}"/>
                </a:ext>
              </a:extLst>
            </p:cNvPr>
            <p:cNvCxnSpPr/>
            <p:nvPr/>
          </p:nvCxnSpPr>
          <p:spPr>
            <a:xfrm flipH="1">
              <a:off x="1364382" y="3429000"/>
              <a:ext cx="661366" cy="7069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A96D272-BBDC-477A-84F0-B366E5A790DA}"/>
              </a:ext>
            </a:extLst>
          </p:cNvPr>
          <p:cNvGrpSpPr/>
          <p:nvPr/>
        </p:nvGrpSpPr>
        <p:grpSpPr>
          <a:xfrm>
            <a:off x="1726479" y="4135902"/>
            <a:ext cx="2323809" cy="2810982"/>
            <a:chOff x="202478" y="4135902"/>
            <a:chExt cx="2323809" cy="2810982"/>
          </a:xfrm>
        </p:grpSpPr>
        <p:pic>
          <p:nvPicPr>
            <p:cNvPr id="12" name="Imagem 11" descr="Uma imagem contendo relógio&#10;&#10;Descrição gerada automaticamente">
              <a:extLst>
                <a:ext uri="{FF2B5EF4-FFF2-40B4-BE49-F238E27FC236}">
                  <a16:creationId xmlns:a16="http://schemas.microsoft.com/office/drawing/2014/main" id="{AD73F104-5175-40D4-91AC-066AB67E8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2478" y="5242122"/>
              <a:ext cx="2323809" cy="1704762"/>
            </a:xfrm>
            <a:prstGeom prst="rect">
              <a:avLst/>
            </a:prstGeom>
          </p:spPr>
        </p:pic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28125EDE-3F25-4891-B2AA-5C95BA88A916}"/>
                </a:ext>
              </a:extLst>
            </p:cNvPr>
            <p:cNvCxnSpPr/>
            <p:nvPr/>
          </p:nvCxnSpPr>
          <p:spPr>
            <a:xfrm flipH="1">
              <a:off x="1462857" y="4135902"/>
              <a:ext cx="562891" cy="14349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522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5 às 00.15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96900"/>
            <a:ext cx="9144000" cy="5649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2222" y="-7891"/>
            <a:ext cx="93274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Registradores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Interrupção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Externa</a:t>
            </a:r>
            <a:r>
              <a:rPr lang="en-US" sz="3200" dirty="0">
                <a:solidFill>
                  <a:srgbClr val="FF0000"/>
                </a:solidFill>
              </a:rPr>
              <a:t>  EIMSK</a:t>
            </a:r>
          </a:p>
        </p:txBody>
      </p:sp>
    </p:spTree>
    <p:extLst>
      <p:ext uri="{BB962C8B-B14F-4D97-AF65-F5344CB8AC3E}">
        <p14:creationId xmlns:p14="http://schemas.microsoft.com/office/powerpoint/2010/main" val="2855719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5 às 00.08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98501"/>
            <a:ext cx="9144000" cy="54486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2222" y="-7891"/>
            <a:ext cx="93274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Registradores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Interrupção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Externa</a:t>
            </a:r>
            <a:r>
              <a:rPr lang="en-US" sz="3200" dirty="0">
                <a:solidFill>
                  <a:srgbClr val="FF0000"/>
                </a:solidFill>
              </a:rPr>
              <a:t>  PCICR</a:t>
            </a:r>
          </a:p>
        </p:txBody>
      </p:sp>
    </p:spTree>
    <p:extLst>
      <p:ext uri="{BB962C8B-B14F-4D97-AF65-F5344CB8AC3E}">
        <p14:creationId xmlns:p14="http://schemas.microsoft.com/office/powerpoint/2010/main" val="2018842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5 às 00.10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09601"/>
            <a:ext cx="9144000" cy="56270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2222" y="-7891"/>
            <a:ext cx="93274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Registradores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Interrupção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Externa</a:t>
            </a:r>
            <a:r>
              <a:rPr lang="en-US" sz="3200" dirty="0">
                <a:solidFill>
                  <a:srgbClr val="FF0000"/>
                </a:solidFill>
              </a:rPr>
              <a:t>  PCIFR</a:t>
            </a:r>
          </a:p>
        </p:txBody>
      </p:sp>
    </p:spTree>
    <p:extLst>
      <p:ext uri="{BB962C8B-B14F-4D97-AF65-F5344CB8AC3E}">
        <p14:creationId xmlns:p14="http://schemas.microsoft.com/office/powerpoint/2010/main" val="687388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5 às 00.11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06501"/>
            <a:ext cx="9144000" cy="44448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2222" y="-7891"/>
            <a:ext cx="93274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Registradores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Interrupção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Externa</a:t>
            </a:r>
            <a:r>
              <a:rPr lang="en-US" sz="3200" dirty="0">
                <a:solidFill>
                  <a:srgbClr val="FF0000"/>
                </a:solidFill>
              </a:rPr>
              <a:t>  PCMSK2</a:t>
            </a:r>
          </a:p>
        </p:txBody>
      </p:sp>
    </p:spTree>
    <p:extLst>
      <p:ext uri="{BB962C8B-B14F-4D97-AF65-F5344CB8AC3E}">
        <p14:creationId xmlns:p14="http://schemas.microsoft.com/office/powerpoint/2010/main" val="3190803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5 às 00.11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79501"/>
            <a:ext cx="9144000" cy="4677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2222" y="-7891"/>
            <a:ext cx="93274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Registradores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Interrupção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Externa</a:t>
            </a:r>
            <a:r>
              <a:rPr lang="en-US" sz="3200" dirty="0">
                <a:solidFill>
                  <a:srgbClr val="FF0000"/>
                </a:solidFill>
              </a:rPr>
              <a:t>  PCMSK1</a:t>
            </a:r>
          </a:p>
        </p:txBody>
      </p:sp>
    </p:spTree>
    <p:extLst>
      <p:ext uri="{BB962C8B-B14F-4D97-AF65-F5344CB8AC3E}">
        <p14:creationId xmlns:p14="http://schemas.microsoft.com/office/powerpoint/2010/main" val="144508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5 às 00.12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68401"/>
            <a:ext cx="9144000" cy="45107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2222" y="-7891"/>
            <a:ext cx="93274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Registradores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Interrupção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Externa</a:t>
            </a:r>
            <a:r>
              <a:rPr lang="en-US" sz="3200" dirty="0">
                <a:solidFill>
                  <a:srgbClr val="FF0000"/>
                </a:solidFill>
              </a:rPr>
              <a:t>  PCMSK0</a:t>
            </a:r>
          </a:p>
        </p:txBody>
      </p:sp>
    </p:spTree>
    <p:extLst>
      <p:ext uri="{BB962C8B-B14F-4D97-AF65-F5344CB8AC3E}">
        <p14:creationId xmlns:p14="http://schemas.microsoft.com/office/powerpoint/2010/main" val="3710259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5 às 00.30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85900"/>
            <a:ext cx="9144000" cy="38777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85120" y="270723"/>
            <a:ext cx="91277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  <a:latin typeface="Arial"/>
                <a:cs typeface="Arial"/>
              </a:rPr>
              <a:t>Exemplo</a:t>
            </a:r>
            <a:r>
              <a:rPr lang="en-US" sz="2800" dirty="0">
                <a:solidFill>
                  <a:srgbClr val="FF0000"/>
                </a:solidFill>
                <a:latin typeface="Arial"/>
                <a:cs typeface="Arial"/>
              </a:rPr>
              <a:t> de </a:t>
            </a:r>
            <a:r>
              <a:rPr lang="en-US" sz="2800" dirty="0" err="1">
                <a:solidFill>
                  <a:srgbClr val="FF0000"/>
                </a:solidFill>
                <a:latin typeface="Arial"/>
                <a:cs typeface="Arial"/>
              </a:rPr>
              <a:t>uma</a:t>
            </a:r>
            <a:r>
              <a:rPr lang="en-US" sz="28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/>
                <a:cs typeface="Arial"/>
              </a:rPr>
              <a:t>operação</a:t>
            </a:r>
            <a:r>
              <a:rPr lang="en-US" sz="2800" dirty="0">
                <a:solidFill>
                  <a:srgbClr val="FF0000"/>
                </a:solidFill>
                <a:latin typeface="Arial"/>
                <a:cs typeface="Arial"/>
              </a:rPr>
              <a:t> das </a:t>
            </a:r>
            <a:r>
              <a:rPr lang="en-US" sz="2800" dirty="0" err="1">
                <a:solidFill>
                  <a:srgbClr val="FF0000"/>
                </a:solidFill>
                <a:latin typeface="Arial"/>
                <a:cs typeface="Arial"/>
              </a:rPr>
              <a:t>duas</a:t>
            </a:r>
            <a:r>
              <a:rPr lang="en-US" sz="28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/>
                <a:cs typeface="Arial"/>
              </a:rPr>
              <a:t>interrupções</a:t>
            </a:r>
            <a:r>
              <a:rPr lang="en-US" sz="28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/>
                <a:cs typeface="Arial"/>
              </a:rPr>
              <a:t>externas</a:t>
            </a:r>
            <a:r>
              <a:rPr lang="en-US" sz="2800" dirty="0">
                <a:solidFill>
                  <a:srgbClr val="FF0000"/>
                </a:solidFill>
                <a:latin typeface="Arial"/>
                <a:cs typeface="Arial"/>
              </a:rPr>
              <a:t>, INT0 e INT1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290" y="6277680"/>
            <a:ext cx="76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p. 166</a:t>
            </a:r>
          </a:p>
        </p:txBody>
      </p:sp>
    </p:spTree>
    <p:extLst>
      <p:ext uri="{BB962C8B-B14F-4D97-AF65-F5344CB8AC3E}">
        <p14:creationId xmlns:p14="http://schemas.microsoft.com/office/powerpoint/2010/main" val="1827233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5 às 00.31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74800"/>
            <a:ext cx="9144000" cy="36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13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Interrupções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Até agora, o fluxo do programa é determinado apenas pelo programa principal</a:t>
            </a:r>
          </a:p>
          <a:p>
            <a:r>
              <a:rPr lang="pt-BR" dirty="0"/>
              <a:t>Problema</a:t>
            </a:r>
          </a:p>
          <a:p>
            <a:pPr lvl="1"/>
            <a:r>
              <a:rPr lang="pt-BR" dirty="0"/>
              <a:t>Alguns periféricos necessitam de um tempo para que possam executar suas tarefas</a:t>
            </a:r>
          </a:p>
          <a:p>
            <a:pPr lvl="1"/>
            <a:r>
              <a:rPr lang="pt-BR" dirty="0"/>
              <a:t>Este tempo era gasto fazendo nada - loop vazio - enquanto esperamos uma variável ou </a:t>
            </a:r>
            <a:r>
              <a:rPr lang="pt-BR" dirty="0" err="1"/>
              <a:t>flag</a:t>
            </a:r>
            <a:r>
              <a:rPr lang="pt-BR" dirty="0"/>
              <a:t> mudar de estado</a:t>
            </a:r>
          </a:p>
          <a:p>
            <a:pPr lvl="1"/>
            <a:r>
              <a:rPr lang="pt-BR" dirty="0"/>
              <a:t>Esta técnica utilizada até agora é denominada pooling</a:t>
            </a:r>
          </a:p>
        </p:txBody>
      </p:sp>
    </p:spTree>
    <p:extLst>
      <p:ext uri="{BB962C8B-B14F-4D97-AF65-F5344CB8AC3E}">
        <p14:creationId xmlns:p14="http://schemas.microsoft.com/office/powerpoint/2010/main" val="2334493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5 às 00.31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3500"/>
            <a:ext cx="9144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0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5 às 00.26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01700"/>
            <a:ext cx="9144000" cy="5042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2222" y="-7891"/>
            <a:ext cx="93274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Interrupção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Externa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3556" y="9017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457223" y="901700"/>
            <a:ext cx="59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Sei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316111" y="1271032"/>
            <a:ext cx="282222" cy="2811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28556" y="576885"/>
            <a:ext cx="144150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EICRA, EIMSK</a:t>
            </a:r>
          </a:p>
        </p:txBody>
      </p:sp>
      <p:cxnSp>
        <p:nvCxnSpPr>
          <p:cNvPr id="12" name="Straight Arrow Connector 11"/>
          <p:cNvCxnSpPr>
            <a:stCxn id="8" idx="2"/>
          </p:cNvCxnSpPr>
          <p:nvPr/>
        </p:nvCxnSpPr>
        <p:spPr>
          <a:xfrm flipH="1">
            <a:off x="7351890" y="946217"/>
            <a:ext cx="297421" cy="8741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534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4 às 23.13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12" y="0"/>
            <a:ext cx="574051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18779" y="1453444"/>
            <a:ext cx="28081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Interrupções</a:t>
            </a:r>
            <a:r>
              <a:rPr lang="en-US" sz="3200" dirty="0">
                <a:solidFill>
                  <a:srgbClr val="FF0000"/>
                </a:solidFill>
              </a:rPr>
              <a:t> no Atmega328</a:t>
            </a:r>
          </a:p>
        </p:txBody>
      </p:sp>
    </p:spTree>
    <p:extLst>
      <p:ext uri="{BB962C8B-B14F-4D97-AF65-F5344CB8AC3E}">
        <p14:creationId xmlns:p14="http://schemas.microsoft.com/office/powerpoint/2010/main" val="3247447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4 às 23.53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97260"/>
            <a:ext cx="9144000" cy="61607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9222" y="-7891"/>
            <a:ext cx="83255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Vetores</a:t>
            </a:r>
            <a:r>
              <a:rPr lang="en-US" sz="3200" dirty="0">
                <a:solidFill>
                  <a:srgbClr val="FF0000"/>
                </a:solidFill>
              </a:rPr>
              <a:t> de </a:t>
            </a:r>
            <a:r>
              <a:rPr lang="en-US" sz="3200" dirty="0" err="1">
                <a:solidFill>
                  <a:srgbClr val="FF0000"/>
                </a:solidFill>
              </a:rPr>
              <a:t>Interrupções</a:t>
            </a:r>
            <a:r>
              <a:rPr lang="en-US" sz="3200" dirty="0">
                <a:solidFill>
                  <a:srgbClr val="FF0000"/>
                </a:solidFill>
              </a:rPr>
              <a:t> no Atmega328 </a:t>
            </a:r>
            <a:r>
              <a:rPr lang="en-US" sz="3200" dirty="0" err="1">
                <a:solidFill>
                  <a:srgbClr val="FF0000"/>
                </a:solidFill>
              </a:rPr>
              <a:t>em</a:t>
            </a:r>
            <a:r>
              <a:rPr lang="en-US" sz="3200" dirty="0">
                <a:solidFill>
                  <a:srgbClr val="FF0000"/>
                </a:solidFill>
              </a:rPr>
              <a:t> C</a:t>
            </a:r>
          </a:p>
        </p:txBody>
      </p:sp>
    </p:spTree>
    <p:extLst>
      <p:ext uri="{BB962C8B-B14F-4D97-AF65-F5344CB8AC3E}">
        <p14:creationId xmlns:p14="http://schemas.microsoft.com/office/powerpoint/2010/main" val="3567691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7 às 15.35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37" y="0"/>
            <a:ext cx="9144000" cy="2625969"/>
          </a:xfrm>
          <a:prstGeom prst="rect">
            <a:avLst/>
          </a:prstGeom>
        </p:spPr>
      </p:pic>
      <p:pic>
        <p:nvPicPr>
          <p:cNvPr id="5" name="Picture 4" descr="Captura de Tela 2017-10-27 às 15.43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397" y="2829619"/>
            <a:ext cx="41910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16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271EF19-B60F-4780-8C52-4B36FB123D27}"/>
              </a:ext>
            </a:extLst>
          </p:cNvPr>
          <p:cNvSpPr txBox="1"/>
          <p:nvPr/>
        </p:nvSpPr>
        <p:spPr>
          <a:xfrm>
            <a:off x="291991" y="291213"/>
            <a:ext cx="3494996" cy="689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err="1">
                <a:solidFill>
                  <a:schemeClr val="bg1"/>
                </a:solidFill>
              </a:rPr>
              <a:t>void</a:t>
            </a:r>
            <a:r>
              <a:rPr lang="pt-BR" sz="4000" dirty="0">
                <a:solidFill>
                  <a:schemeClr val="bg1"/>
                </a:solidFill>
              </a:rPr>
              <a:t> </a:t>
            </a:r>
            <a:r>
              <a:rPr lang="pt-BR" sz="4000" dirty="0" err="1">
                <a:solidFill>
                  <a:schemeClr val="bg1"/>
                </a:solidFill>
              </a:rPr>
              <a:t>main</a:t>
            </a:r>
            <a:r>
              <a:rPr lang="pt-BR" sz="4000" dirty="0">
                <a:solidFill>
                  <a:schemeClr val="bg1"/>
                </a:solidFill>
              </a:rPr>
              <a:t> ()</a:t>
            </a:r>
          </a:p>
          <a:p>
            <a:r>
              <a:rPr lang="pt-BR" sz="4000" dirty="0">
                <a:solidFill>
                  <a:schemeClr val="bg1"/>
                </a:solidFill>
              </a:rPr>
              <a:t> { </a:t>
            </a:r>
          </a:p>
          <a:p>
            <a:r>
              <a:rPr lang="pt-BR" sz="4000" dirty="0">
                <a:solidFill>
                  <a:schemeClr val="bg1"/>
                </a:solidFill>
              </a:rPr>
              <a:t>   </a:t>
            </a:r>
            <a:r>
              <a:rPr lang="pt-BR" sz="2400" dirty="0">
                <a:solidFill>
                  <a:schemeClr val="bg1"/>
                </a:solidFill>
              </a:rPr>
              <a:t>TCCR0B =  0b00000011;</a:t>
            </a:r>
          </a:p>
          <a:p>
            <a:r>
              <a:rPr lang="pt-BR" sz="2400" dirty="0">
                <a:solidFill>
                  <a:schemeClr val="bg1"/>
                </a:solidFill>
              </a:rPr>
              <a:t>      sei();</a:t>
            </a:r>
          </a:p>
          <a:p>
            <a:r>
              <a:rPr lang="pt-BR" sz="4000" dirty="0">
                <a:solidFill>
                  <a:schemeClr val="bg1"/>
                </a:solidFill>
              </a:rPr>
              <a:t>   </a:t>
            </a:r>
            <a:r>
              <a:rPr lang="pt-BR" sz="4000" dirty="0" err="1">
                <a:solidFill>
                  <a:schemeClr val="bg1"/>
                </a:solidFill>
              </a:rPr>
              <a:t>while</a:t>
            </a:r>
            <a:r>
              <a:rPr lang="pt-BR" sz="4000" dirty="0">
                <a:solidFill>
                  <a:schemeClr val="bg1"/>
                </a:solidFill>
              </a:rPr>
              <a:t> (1) </a:t>
            </a:r>
          </a:p>
          <a:p>
            <a:r>
              <a:rPr lang="pt-BR" sz="4000" dirty="0">
                <a:solidFill>
                  <a:schemeClr val="bg1"/>
                </a:solidFill>
              </a:rPr>
              <a:t>    {</a:t>
            </a:r>
          </a:p>
          <a:p>
            <a:r>
              <a:rPr lang="pt-BR" sz="4000" dirty="0">
                <a:solidFill>
                  <a:schemeClr val="bg1"/>
                </a:solidFill>
              </a:rPr>
              <a:t>            ...</a:t>
            </a:r>
          </a:p>
          <a:p>
            <a:r>
              <a:rPr lang="pt-BR" sz="4000" dirty="0">
                <a:solidFill>
                  <a:schemeClr val="bg1"/>
                </a:solidFill>
              </a:rPr>
              <a:t>              ...</a:t>
            </a:r>
          </a:p>
          <a:p>
            <a:r>
              <a:rPr lang="pt-BR" sz="4000" dirty="0">
                <a:solidFill>
                  <a:schemeClr val="bg1"/>
                </a:solidFill>
              </a:rPr>
              <a:t>              ...</a:t>
            </a:r>
          </a:p>
          <a:p>
            <a:r>
              <a:rPr lang="pt-BR" sz="4000" dirty="0">
                <a:solidFill>
                  <a:schemeClr val="bg1"/>
                </a:solidFill>
              </a:rPr>
              <a:t>      }</a:t>
            </a:r>
          </a:p>
          <a:p>
            <a:r>
              <a:rPr lang="pt-BR" sz="4000" dirty="0">
                <a:solidFill>
                  <a:schemeClr val="bg1"/>
                </a:solidFill>
              </a:rPr>
              <a:t>}</a:t>
            </a:r>
          </a:p>
          <a:p>
            <a:endParaRPr lang="pt-BR" dirty="0"/>
          </a:p>
        </p:txBody>
      </p:sp>
      <p:sp>
        <p:nvSpPr>
          <p:cNvPr id="6" name="Seta: Circular 5">
            <a:extLst>
              <a:ext uri="{FF2B5EF4-FFF2-40B4-BE49-F238E27FC236}">
                <a16:creationId xmlns:a16="http://schemas.microsoft.com/office/drawing/2014/main" id="{61756EB1-4F6F-4E56-BAE6-32409CBEAB0D}"/>
              </a:ext>
            </a:extLst>
          </p:cNvPr>
          <p:cNvSpPr/>
          <p:nvPr/>
        </p:nvSpPr>
        <p:spPr>
          <a:xfrm rot="5400000" flipH="1">
            <a:off x="1356400" y="2901456"/>
            <a:ext cx="3791243" cy="2933115"/>
          </a:xfrm>
          <a:prstGeom prst="circularArrow">
            <a:avLst>
              <a:gd name="adj1" fmla="val 7291"/>
              <a:gd name="adj2" fmla="val 1142319"/>
              <a:gd name="adj3" fmla="val 20495819"/>
              <a:gd name="adj4" fmla="val 10828714"/>
              <a:gd name="adj5" fmla="val 187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7B13A8CF-F4CA-4563-9CC3-27EF3F6D40D2}"/>
              </a:ext>
            </a:extLst>
          </p:cNvPr>
          <p:cNvSpPr txBox="1"/>
          <p:nvPr/>
        </p:nvSpPr>
        <p:spPr>
          <a:xfrm>
            <a:off x="6544697" y="3839107"/>
            <a:ext cx="3547894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ISR(TIMER0_OVF_vect)</a:t>
            </a:r>
          </a:p>
          <a:p>
            <a:r>
              <a:rPr lang="pt-BR" sz="2800" dirty="0">
                <a:solidFill>
                  <a:schemeClr val="bg1"/>
                </a:solidFill>
              </a:rPr>
              <a:t>   {</a:t>
            </a:r>
          </a:p>
          <a:p>
            <a:r>
              <a:rPr lang="pt-BR" sz="2800" dirty="0">
                <a:solidFill>
                  <a:schemeClr val="bg1"/>
                </a:solidFill>
              </a:rPr>
              <a:t>       </a:t>
            </a:r>
            <a:r>
              <a:rPr lang="pt-BR" sz="2800" dirty="0" err="1">
                <a:solidFill>
                  <a:schemeClr val="bg1"/>
                </a:solidFill>
              </a:rPr>
              <a:t>cpl_bit</a:t>
            </a:r>
            <a:r>
              <a:rPr lang="pt-BR" sz="2800" dirty="0">
                <a:solidFill>
                  <a:schemeClr val="bg1"/>
                </a:solidFill>
              </a:rPr>
              <a:t>(PORTB,0); </a:t>
            </a:r>
          </a:p>
          <a:p>
            <a:endParaRPr lang="pt-BR" sz="2800" dirty="0">
              <a:solidFill>
                <a:schemeClr val="bg1"/>
              </a:solidFill>
            </a:endParaRPr>
          </a:p>
          <a:p>
            <a:r>
              <a:rPr lang="pt-BR" sz="2800" dirty="0">
                <a:solidFill>
                  <a:schemeClr val="bg1"/>
                </a:solidFill>
              </a:rPr>
              <a:t>  }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C0FD43F2-B6CC-431F-9B90-2A3AE49E87E3}"/>
              </a:ext>
            </a:extLst>
          </p:cNvPr>
          <p:cNvGrpSpPr/>
          <p:nvPr/>
        </p:nvGrpSpPr>
        <p:grpSpPr>
          <a:xfrm>
            <a:off x="3214038" y="84063"/>
            <a:ext cx="2291012" cy="1457625"/>
            <a:chOff x="3821515" y="74868"/>
            <a:chExt cx="2291012" cy="145762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Tinta 1">
                  <a:extLst>
                    <a:ext uri="{FF2B5EF4-FFF2-40B4-BE49-F238E27FC236}">
                      <a16:creationId xmlns:a16="http://schemas.microsoft.com/office/drawing/2014/main" id="{2BBEA4D3-0175-4EAF-8928-2BFF4D0B8441}"/>
                    </a:ext>
                  </a:extLst>
                </p14:cNvPr>
                <p14:cNvContentPartPr/>
                <p14:nvPr/>
              </p14:nvContentPartPr>
              <p14:xfrm>
                <a:off x="4525389" y="960476"/>
                <a:ext cx="267120" cy="360"/>
              </p14:xfrm>
            </p:contentPart>
          </mc:Choice>
          <mc:Fallback xmlns="">
            <p:pic>
              <p:nvPicPr>
                <p:cNvPr id="2" name="Tinta 1">
                  <a:extLst>
                    <a:ext uri="{FF2B5EF4-FFF2-40B4-BE49-F238E27FC236}">
                      <a16:creationId xmlns:a16="http://schemas.microsoft.com/office/drawing/2014/main" id="{2BBEA4D3-0175-4EAF-8928-2BFF4D0B844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16749" y="951476"/>
                  <a:ext cx="284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Tinta 2">
                  <a:extLst>
                    <a:ext uri="{FF2B5EF4-FFF2-40B4-BE49-F238E27FC236}">
                      <a16:creationId xmlns:a16="http://schemas.microsoft.com/office/drawing/2014/main" id="{CB35C6D9-1F29-4CA9-8917-9640C800DDE3}"/>
                    </a:ext>
                  </a:extLst>
                </p14:cNvPr>
                <p14:cNvContentPartPr/>
                <p14:nvPr/>
              </p14:nvContentPartPr>
              <p14:xfrm>
                <a:off x="4451589" y="812516"/>
                <a:ext cx="360" cy="360"/>
              </p14:xfrm>
            </p:contentPart>
          </mc:Choice>
          <mc:Fallback xmlns="">
            <p:pic>
              <p:nvPicPr>
                <p:cNvPr id="3" name="Tinta 2">
                  <a:extLst>
                    <a:ext uri="{FF2B5EF4-FFF2-40B4-BE49-F238E27FC236}">
                      <a16:creationId xmlns:a16="http://schemas.microsoft.com/office/drawing/2014/main" id="{CB35C6D9-1F29-4CA9-8917-9640C800DDE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42589" y="8035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039AC7FD-B0D8-4807-999A-8D53412F8251}"/>
                </a:ext>
              </a:extLst>
            </p:cNvPr>
            <p:cNvGrpSpPr/>
            <p:nvPr/>
          </p:nvGrpSpPr>
          <p:grpSpPr>
            <a:xfrm>
              <a:off x="4479309" y="619916"/>
              <a:ext cx="553320" cy="562680"/>
              <a:chOff x="4479309" y="619916"/>
              <a:chExt cx="553320" cy="562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Tinta 4">
                    <a:extLst>
                      <a:ext uri="{FF2B5EF4-FFF2-40B4-BE49-F238E27FC236}">
                        <a16:creationId xmlns:a16="http://schemas.microsoft.com/office/drawing/2014/main" id="{83D6D7BB-F9F8-46F8-BA1A-7B39C9801888}"/>
                      </a:ext>
                    </a:extLst>
                  </p14:cNvPr>
                  <p14:cNvContentPartPr/>
                  <p14:nvPr/>
                </p14:nvContentPartPr>
                <p14:xfrm>
                  <a:off x="4479309" y="878756"/>
                  <a:ext cx="553320" cy="267120"/>
                </p14:xfrm>
              </p:contentPart>
            </mc:Choice>
            <mc:Fallback xmlns="">
              <p:pic>
                <p:nvPicPr>
                  <p:cNvPr id="5" name="Tinta 4">
                    <a:extLst>
                      <a:ext uri="{FF2B5EF4-FFF2-40B4-BE49-F238E27FC236}">
                        <a16:creationId xmlns:a16="http://schemas.microsoft.com/office/drawing/2014/main" id="{83D6D7BB-F9F8-46F8-BA1A-7B39C9801888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470669" y="870116"/>
                    <a:ext cx="570960" cy="28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Tinta 6">
                    <a:extLst>
                      <a:ext uri="{FF2B5EF4-FFF2-40B4-BE49-F238E27FC236}">
                        <a16:creationId xmlns:a16="http://schemas.microsoft.com/office/drawing/2014/main" id="{EC6582C1-8E2F-49CE-8C4D-5D707A4768EB}"/>
                      </a:ext>
                    </a:extLst>
                  </p14:cNvPr>
                  <p14:cNvContentPartPr/>
                  <p14:nvPr/>
                </p14:nvContentPartPr>
                <p14:xfrm>
                  <a:off x="4599549" y="619916"/>
                  <a:ext cx="266400" cy="562680"/>
                </p14:xfrm>
              </p:contentPart>
            </mc:Choice>
            <mc:Fallback xmlns="">
              <p:pic>
                <p:nvPicPr>
                  <p:cNvPr id="7" name="Tinta 6">
                    <a:extLst>
                      <a:ext uri="{FF2B5EF4-FFF2-40B4-BE49-F238E27FC236}">
                        <a16:creationId xmlns:a16="http://schemas.microsoft.com/office/drawing/2014/main" id="{EC6582C1-8E2F-49CE-8C4D-5D707A4768EB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590549" y="611276"/>
                    <a:ext cx="284040" cy="580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0B229C3A-C72B-4B7C-BDA4-A2EE46629CA5}"/>
                </a:ext>
              </a:extLst>
            </p:cNvPr>
            <p:cNvCxnSpPr>
              <a:cxnSpLocks/>
            </p:cNvCxnSpPr>
            <p:nvPr/>
          </p:nvCxnSpPr>
          <p:spPr>
            <a:xfrm>
              <a:off x="4119418" y="954937"/>
              <a:ext cx="397008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D85EE80F-9FEB-494D-B0ED-B7B3445F44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6426" y="456890"/>
              <a:ext cx="0" cy="49804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08E4460A-5F32-47DC-8B5A-576AFE9C0DAE}"/>
                </a:ext>
              </a:extLst>
            </p:cNvPr>
            <p:cNvCxnSpPr>
              <a:cxnSpLocks/>
            </p:cNvCxnSpPr>
            <p:nvPr/>
          </p:nvCxnSpPr>
          <p:spPr>
            <a:xfrm>
              <a:off x="4515785" y="456890"/>
              <a:ext cx="397008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2A8813F1-9182-48C6-84B6-1AAD2AEBD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2793" y="456889"/>
              <a:ext cx="0" cy="49804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A16CA0D9-FF77-426B-A108-36A829CCBFA8}"/>
                </a:ext>
              </a:extLst>
            </p:cNvPr>
            <p:cNvCxnSpPr>
              <a:cxnSpLocks/>
            </p:cNvCxnSpPr>
            <p:nvPr/>
          </p:nvCxnSpPr>
          <p:spPr>
            <a:xfrm>
              <a:off x="4904512" y="954936"/>
              <a:ext cx="397008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0EE0B0A3-0E64-4680-B58A-2F377AC676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1520" y="456889"/>
              <a:ext cx="0" cy="49804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4DC35AA5-E641-436E-98AA-CF7FA741D4FA}"/>
                </a:ext>
              </a:extLst>
            </p:cNvPr>
            <p:cNvCxnSpPr>
              <a:cxnSpLocks/>
            </p:cNvCxnSpPr>
            <p:nvPr/>
          </p:nvCxnSpPr>
          <p:spPr>
            <a:xfrm>
              <a:off x="5300879" y="456889"/>
              <a:ext cx="397008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09624940-B3EF-4F45-AB9E-D74CCAD47C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7887" y="456888"/>
              <a:ext cx="0" cy="49804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8B02921F-EDE2-4087-AE70-5329283A0DE3}"/>
                </a:ext>
              </a:extLst>
            </p:cNvPr>
            <p:cNvSpPr txBox="1"/>
            <p:nvPr/>
          </p:nvSpPr>
          <p:spPr>
            <a:xfrm>
              <a:off x="4676836" y="74868"/>
              <a:ext cx="7136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dirty="0" err="1">
                  <a:solidFill>
                    <a:schemeClr val="bg1"/>
                  </a:solidFill>
                </a:rPr>
                <a:t>clock</a:t>
              </a:r>
              <a:endParaRPr lang="pt-BR" sz="2000" dirty="0">
                <a:solidFill>
                  <a:schemeClr val="bg1"/>
                </a:solidFill>
              </a:endParaRP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E4472509-DA85-484B-B52A-5853B7585F3B}"/>
                </a:ext>
              </a:extLst>
            </p:cNvPr>
            <p:cNvSpPr txBox="1"/>
            <p:nvPr/>
          </p:nvSpPr>
          <p:spPr>
            <a:xfrm>
              <a:off x="3821515" y="1163161"/>
              <a:ext cx="2291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T=1/16000000=62,5ns</a:t>
              </a:r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FCF653EC-BB4B-4D01-A7C4-AD90A6BB4A8F}"/>
              </a:ext>
            </a:extLst>
          </p:cNvPr>
          <p:cNvGrpSpPr/>
          <p:nvPr/>
        </p:nvGrpSpPr>
        <p:grpSpPr>
          <a:xfrm>
            <a:off x="5812444" y="291831"/>
            <a:ext cx="2244437" cy="1137339"/>
            <a:chOff x="6456218" y="243846"/>
            <a:chExt cx="2244437" cy="1137339"/>
          </a:xfrm>
        </p:grpSpPr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0FB3382B-BDF3-4D62-958A-7617AB8FFCFD}"/>
                </a:ext>
              </a:extLst>
            </p:cNvPr>
            <p:cNvCxnSpPr>
              <a:cxnSpLocks/>
            </p:cNvCxnSpPr>
            <p:nvPr/>
          </p:nvCxnSpPr>
          <p:spPr>
            <a:xfrm>
              <a:off x="6456218" y="763518"/>
              <a:ext cx="397164" cy="6829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8E44E09D-F918-4283-9FE3-E5F05305C66A}"/>
                </a:ext>
              </a:extLst>
            </p:cNvPr>
            <p:cNvSpPr/>
            <p:nvPr/>
          </p:nvSpPr>
          <p:spPr>
            <a:xfrm>
              <a:off x="6853381" y="243846"/>
              <a:ext cx="1448583" cy="1137339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EC5E225B-0A56-4EB0-9FEA-93363AC1FC3A}"/>
                </a:ext>
              </a:extLst>
            </p:cNvPr>
            <p:cNvSpPr txBox="1"/>
            <p:nvPr/>
          </p:nvSpPr>
          <p:spPr>
            <a:xfrm>
              <a:off x="6848126" y="548075"/>
              <a:ext cx="13712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200" dirty="0">
                  <a:solidFill>
                    <a:schemeClr val="bg1"/>
                  </a:solidFill>
                </a:rPr>
                <a:t>: </a:t>
              </a:r>
              <a:r>
                <a:rPr lang="pt-BR" sz="2200" dirty="0" err="1">
                  <a:solidFill>
                    <a:schemeClr val="bg1"/>
                  </a:solidFill>
                </a:rPr>
                <a:t>prescaler</a:t>
              </a:r>
              <a:endParaRPr lang="pt-BR" sz="2200" dirty="0">
                <a:solidFill>
                  <a:schemeClr val="bg1"/>
                </a:solidFill>
              </a:endParaRPr>
            </a:p>
          </p:txBody>
        </p: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C995FB3B-7E9B-4992-9FC1-21A355B5DCF1}"/>
                </a:ext>
              </a:extLst>
            </p:cNvPr>
            <p:cNvCxnSpPr>
              <a:stCxn id="56" idx="3"/>
            </p:cNvCxnSpPr>
            <p:nvPr/>
          </p:nvCxnSpPr>
          <p:spPr>
            <a:xfrm>
              <a:off x="8301964" y="812516"/>
              <a:ext cx="398691" cy="360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C0827D45-2714-46C0-8532-09871D79CFC6}"/>
              </a:ext>
            </a:extLst>
          </p:cNvPr>
          <p:cNvCxnSpPr>
            <a:cxnSpLocks/>
          </p:cNvCxnSpPr>
          <p:nvPr/>
        </p:nvCxnSpPr>
        <p:spPr>
          <a:xfrm flipV="1">
            <a:off x="8588356" y="715106"/>
            <a:ext cx="1123280" cy="122597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1B6D18F1-696A-411E-AD7E-61E3AA755262}"/>
              </a:ext>
            </a:extLst>
          </p:cNvPr>
          <p:cNvSpPr txBox="1"/>
          <p:nvPr/>
        </p:nvSpPr>
        <p:spPr>
          <a:xfrm>
            <a:off x="8507587" y="19537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E7605A26-4F7A-4F16-8900-45EC50EAABA7}"/>
              </a:ext>
            </a:extLst>
          </p:cNvPr>
          <p:cNvSpPr txBox="1"/>
          <p:nvPr/>
        </p:nvSpPr>
        <p:spPr>
          <a:xfrm>
            <a:off x="9578967" y="33312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4CFFB376-42F2-48CA-99A3-9026A52C3121}"/>
              </a:ext>
            </a:extLst>
          </p:cNvPr>
          <p:cNvSpPr txBox="1"/>
          <p:nvPr/>
        </p:nvSpPr>
        <p:spPr>
          <a:xfrm>
            <a:off x="9398478" y="1055157"/>
            <a:ext cx="1269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TCNT0</a:t>
            </a:r>
          </a:p>
        </p:txBody>
      </p: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B45A7E84-3CFC-47EC-AFFA-F1D9995F1EB1}"/>
              </a:ext>
            </a:extLst>
          </p:cNvPr>
          <p:cNvGrpSpPr/>
          <p:nvPr/>
        </p:nvGrpSpPr>
        <p:grpSpPr>
          <a:xfrm>
            <a:off x="3041651" y="-49484"/>
            <a:ext cx="8590763" cy="6213171"/>
            <a:chOff x="3041651" y="-49484"/>
            <a:chExt cx="8590763" cy="6213171"/>
          </a:xfrm>
        </p:grpSpPr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AFFCC937-0B79-48AF-8CEE-FDB8527C8BA0}"/>
                </a:ext>
              </a:extLst>
            </p:cNvPr>
            <p:cNvGrpSpPr/>
            <p:nvPr/>
          </p:nvGrpSpPr>
          <p:grpSpPr>
            <a:xfrm>
              <a:off x="10063418" y="-49484"/>
              <a:ext cx="1568996" cy="937435"/>
              <a:chOff x="6636911" y="280984"/>
              <a:chExt cx="1927637" cy="1013614"/>
            </a:xfrm>
          </p:grpSpPr>
          <p:sp>
            <p:nvSpPr>
              <p:cNvPr id="37" name="Estrela: 12 Pontas 36">
                <a:extLst>
                  <a:ext uri="{FF2B5EF4-FFF2-40B4-BE49-F238E27FC236}">
                    <a16:creationId xmlns:a16="http://schemas.microsoft.com/office/drawing/2014/main" id="{4D3438EF-E95B-4168-A925-9757A9BC4C4D}"/>
                  </a:ext>
                </a:extLst>
              </p:cNvPr>
              <p:cNvSpPr/>
              <p:nvPr/>
            </p:nvSpPr>
            <p:spPr>
              <a:xfrm>
                <a:off x="6636911" y="280984"/>
                <a:ext cx="1927637" cy="1013614"/>
              </a:xfrm>
              <a:prstGeom prst="star12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DBBED158-D151-4FD9-B9C9-E924CF6CDFD2}"/>
                  </a:ext>
                </a:extLst>
              </p:cNvPr>
              <p:cNvSpPr txBox="1"/>
              <p:nvPr/>
            </p:nvSpPr>
            <p:spPr>
              <a:xfrm>
                <a:off x="6936443" y="594365"/>
                <a:ext cx="1256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OVERFLOW</a:t>
                </a:r>
              </a:p>
            </p:txBody>
          </p:sp>
        </p:grpSp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56B9B8B1-280B-4727-9989-86F14AAB621A}"/>
                </a:ext>
              </a:extLst>
            </p:cNvPr>
            <p:cNvGrpSpPr/>
            <p:nvPr/>
          </p:nvGrpSpPr>
          <p:grpSpPr>
            <a:xfrm>
              <a:off x="3041651" y="2648130"/>
              <a:ext cx="2803825" cy="3515557"/>
              <a:chOff x="2448328" y="3106639"/>
              <a:chExt cx="2803825" cy="3515557"/>
            </a:xfrm>
          </p:grpSpPr>
          <p:grpSp>
            <p:nvGrpSpPr>
              <p:cNvPr id="42" name="Agrupar 41">
                <a:extLst>
                  <a:ext uri="{FF2B5EF4-FFF2-40B4-BE49-F238E27FC236}">
                    <a16:creationId xmlns:a16="http://schemas.microsoft.com/office/drawing/2014/main" id="{BDC5F0B0-1D39-49CC-B3B8-AF157993F240}"/>
                  </a:ext>
                </a:extLst>
              </p:cNvPr>
              <p:cNvGrpSpPr/>
              <p:nvPr/>
            </p:nvGrpSpPr>
            <p:grpSpPr>
              <a:xfrm>
                <a:off x="2594053" y="3106639"/>
                <a:ext cx="2658100" cy="3515557"/>
                <a:chOff x="2363443" y="3176061"/>
                <a:chExt cx="2658100" cy="3515557"/>
              </a:xfrm>
            </p:grpSpPr>
            <p:sp>
              <p:nvSpPr>
                <p:cNvPr id="41" name="Retângulo 40">
                  <a:extLst>
                    <a:ext uri="{FF2B5EF4-FFF2-40B4-BE49-F238E27FC236}">
                      <a16:creationId xmlns:a16="http://schemas.microsoft.com/office/drawing/2014/main" id="{53E51B91-527C-4967-B5DF-28AB07B1CE42}"/>
                    </a:ext>
                  </a:extLst>
                </p:cNvPr>
                <p:cNvSpPr/>
                <p:nvPr/>
              </p:nvSpPr>
              <p:spPr>
                <a:xfrm>
                  <a:off x="2363443" y="3176061"/>
                  <a:ext cx="2658100" cy="351555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40" name="Retângulo 39">
                  <a:extLst>
                    <a:ext uri="{FF2B5EF4-FFF2-40B4-BE49-F238E27FC236}">
                      <a16:creationId xmlns:a16="http://schemas.microsoft.com/office/drawing/2014/main" id="{F3F9FE73-A938-4F47-A899-3B9D732C2668}"/>
                    </a:ext>
                  </a:extLst>
                </p:cNvPr>
                <p:cNvSpPr/>
                <p:nvPr/>
              </p:nvSpPr>
              <p:spPr>
                <a:xfrm>
                  <a:off x="2556769" y="6170110"/>
                  <a:ext cx="2110319" cy="42156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/>
                    <a:t>pilha</a:t>
                  </a:r>
                </a:p>
              </p:txBody>
            </p:sp>
            <p:sp>
              <p:nvSpPr>
                <p:cNvPr id="38" name="Seta: para a Esquerda 37">
                  <a:extLst>
                    <a:ext uri="{FF2B5EF4-FFF2-40B4-BE49-F238E27FC236}">
                      <a16:creationId xmlns:a16="http://schemas.microsoft.com/office/drawing/2014/main" id="{CB23A84A-28FE-4C56-A315-637E5B9D1665}"/>
                    </a:ext>
                  </a:extLst>
                </p:cNvPr>
                <p:cNvSpPr/>
                <p:nvPr/>
              </p:nvSpPr>
              <p:spPr>
                <a:xfrm flipH="1">
                  <a:off x="2818404" y="4281225"/>
                  <a:ext cx="1753596" cy="505102"/>
                </a:xfrm>
                <a:prstGeom prst="lef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43" name="Seta: Dobrada 42">
                <a:extLst>
                  <a:ext uri="{FF2B5EF4-FFF2-40B4-BE49-F238E27FC236}">
                    <a16:creationId xmlns:a16="http://schemas.microsoft.com/office/drawing/2014/main" id="{749AFF80-60B4-4703-BF57-BC9E2E4D5471}"/>
                  </a:ext>
                </a:extLst>
              </p:cNvPr>
              <p:cNvSpPr/>
              <p:nvPr/>
            </p:nvSpPr>
            <p:spPr>
              <a:xfrm rot="5400000">
                <a:off x="2426133" y="5246140"/>
                <a:ext cx="776796" cy="732405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42538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CE5387ED-D804-4F5C-B364-73ED84754D55}"/>
                  </a:ext>
                </a:extLst>
              </p:cNvPr>
              <p:cNvSpPr txBox="1"/>
              <p:nvPr/>
            </p:nvSpPr>
            <p:spPr>
              <a:xfrm>
                <a:off x="3033892" y="5505811"/>
                <a:ext cx="18262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dirty="0">
                    <a:solidFill>
                      <a:schemeClr val="bg1"/>
                    </a:solidFill>
                  </a:rPr>
                  <a:t>ENDEREÇO</a:t>
                </a:r>
              </a:p>
            </p:txBody>
          </p:sp>
        </p:grp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95EE4FCC-3B4D-430D-819C-CCBF30E7BC7E}"/>
                </a:ext>
              </a:extLst>
            </p:cNvPr>
            <p:cNvSpPr txBox="1"/>
            <p:nvPr/>
          </p:nvSpPr>
          <p:spPr>
            <a:xfrm>
              <a:off x="10529020" y="1098007"/>
              <a:ext cx="805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solidFill>
                    <a:srgbClr val="FFC000"/>
                  </a:solidFill>
                </a:rPr>
                <a:t>=255</a:t>
              </a:r>
            </a:p>
          </p:txBody>
        </p:sp>
      </p:grp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DE6C52CA-A373-492C-9258-220BB3963F50}"/>
              </a:ext>
            </a:extLst>
          </p:cNvPr>
          <p:cNvSpPr txBox="1"/>
          <p:nvPr/>
        </p:nvSpPr>
        <p:spPr>
          <a:xfrm>
            <a:off x="5671127" y="2648130"/>
            <a:ext cx="5266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TEMPO_OVERFLOW=62,5ns*(255+1)*1024=16,384ms</a:t>
            </a:r>
          </a:p>
        </p:txBody>
      </p:sp>
    </p:spTree>
    <p:extLst>
      <p:ext uri="{BB962C8B-B14F-4D97-AF65-F5344CB8AC3E}">
        <p14:creationId xmlns:p14="http://schemas.microsoft.com/office/powerpoint/2010/main" val="424708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5488" y="477682"/>
            <a:ext cx="10096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FUNCIONAMENTO TEMPORIZADOR COM PRESCALER</a:t>
            </a:r>
          </a:p>
        </p:txBody>
      </p:sp>
      <p:pic>
        <p:nvPicPr>
          <p:cNvPr id="3" name="Picture 2" descr="Captura de Tela 2017-11-07 às 23.54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71" y="1868255"/>
            <a:ext cx="11481104" cy="376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15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6" descr="ARDUINO_V2.png">
            <a:extLst>
              <a:ext uri="{FF2B5EF4-FFF2-40B4-BE49-F238E27FC236}">
                <a16:creationId xmlns:a16="http://schemas.microsoft.com/office/drawing/2014/main" id="{4326E4BD-BB80-43CC-A7B8-E02E8A1FD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8913"/>
            <a:ext cx="9144000" cy="647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45BB8-B0F7-4E09-B84A-F516135E0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49" y="-145239"/>
            <a:ext cx="10972800" cy="1143000"/>
          </a:xfrm>
        </p:spPr>
        <p:txBody>
          <a:bodyPr/>
          <a:lstStyle/>
          <a:p>
            <a:r>
              <a:rPr lang="pt-BR" dirty="0"/>
              <a:t>Pinos PWM (</a:t>
            </a:r>
            <a:r>
              <a:rPr lang="pt-BR" dirty="0" err="1"/>
              <a:t>OCxA</a:t>
            </a:r>
            <a:r>
              <a:rPr lang="pt-BR" dirty="0"/>
              <a:t> e </a:t>
            </a:r>
            <a:r>
              <a:rPr lang="pt-BR" dirty="0" err="1"/>
              <a:t>OCxB</a:t>
            </a:r>
            <a:r>
              <a:rPr lang="pt-BR" dirty="0"/>
              <a:t>)</a:t>
            </a:r>
          </a:p>
        </p:txBody>
      </p:sp>
      <p:pic>
        <p:nvPicPr>
          <p:cNvPr id="5" name="Espaço Reservado para Conteúdo 4" descr="Uma imagem contendo texto, placar&#10;&#10;Descrição gerada automaticamente">
            <a:extLst>
              <a:ext uri="{FF2B5EF4-FFF2-40B4-BE49-F238E27FC236}">
                <a16:creationId xmlns:a16="http://schemas.microsoft.com/office/drawing/2014/main" id="{B7B6F9F2-42A3-4049-BDA7-7148D73A4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07" y="736504"/>
            <a:ext cx="9171992" cy="3439497"/>
          </a:xfrm>
        </p:spPr>
      </p:pic>
      <p:pic>
        <p:nvPicPr>
          <p:cNvPr id="7" name="Imagem 6" descr="Uma imagem contendo Tabela&#10;&#10;Descrição gerada automaticamente">
            <a:extLst>
              <a:ext uri="{FF2B5EF4-FFF2-40B4-BE49-F238E27FC236}">
                <a16:creationId xmlns:a16="http://schemas.microsoft.com/office/drawing/2014/main" id="{C2AB5369-7168-4E50-8501-098EB1458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906" y="2363461"/>
            <a:ext cx="6266869" cy="4494539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BBE5224-E466-46B9-A577-CE0BBD4782CD}"/>
              </a:ext>
            </a:extLst>
          </p:cNvPr>
          <p:cNvGrpSpPr/>
          <p:nvPr/>
        </p:nvGrpSpPr>
        <p:grpSpPr>
          <a:xfrm>
            <a:off x="9117928" y="792113"/>
            <a:ext cx="1999266" cy="5388277"/>
            <a:chOff x="9117928" y="792113"/>
            <a:chExt cx="1999266" cy="5388277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5BD97675-8980-4981-9EF0-BA822E7E33E7}"/>
                </a:ext>
              </a:extLst>
            </p:cNvPr>
            <p:cNvSpPr txBox="1"/>
            <p:nvPr/>
          </p:nvSpPr>
          <p:spPr>
            <a:xfrm>
              <a:off x="9117929" y="792113"/>
              <a:ext cx="199926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/>
                <a:t>Timer 0:</a:t>
              </a:r>
            </a:p>
            <a:p>
              <a:r>
                <a:rPr lang="pt-BR" sz="3200" dirty="0"/>
                <a:t>PD6: OC0A</a:t>
              </a:r>
            </a:p>
            <a:p>
              <a:r>
                <a:rPr lang="pt-BR" sz="3200" dirty="0"/>
                <a:t>PD5: OC0B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A772C06E-4895-4E9B-8AB3-104CD4FABFC9}"/>
                </a:ext>
              </a:extLst>
            </p:cNvPr>
            <p:cNvSpPr txBox="1"/>
            <p:nvPr/>
          </p:nvSpPr>
          <p:spPr>
            <a:xfrm>
              <a:off x="9117928" y="2606341"/>
              <a:ext cx="199926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/>
                <a:t>Timer 1:</a:t>
              </a:r>
            </a:p>
            <a:p>
              <a:r>
                <a:rPr lang="pt-BR" sz="3200" dirty="0"/>
                <a:t>PB1: OC1A</a:t>
              </a:r>
            </a:p>
            <a:p>
              <a:r>
                <a:rPr lang="pt-BR" sz="3200" dirty="0"/>
                <a:t>PB2: OC1B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9AA7640-0526-460D-BE4F-56529F37CA3F}"/>
                </a:ext>
              </a:extLst>
            </p:cNvPr>
            <p:cNvSpPr txBox="1"/>
            <p:nvPr/>
          </p:nvSpPr>
          <p:spPr>
            <a:xfrm>
              <a:off x="9117929" y="4610730"/>
              <a:ext cx="199926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/>
                <a:t>Timer 2:</a:t>
              </a:r>
            </a:p>
            <a:p>
              <a:r>
                <a:rPr lang="pt-BR" sz="3200" dirty="0"/>
                <a:t>PB3: OC2A</a:t>
              </a:r>
            </a:p>
            <a:p>
              <a:r>
                <a:rPr lang="pt-BR" sz="3200" dirty="0"/>
                <a:t>PD3: OC2B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82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88514" y="270264"/>
            <a:ext cx="1228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PWM</a:t>
            </a:r>
          </a:p>
        </p:txBody>
      </p:sp>
      <p:pic>
        <p:nvPicPr>
          <p:cNvPr id="5" name="Picture 4" descr="Captura de Tela 2017-11-07 às 23.55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3" y="1018070"/>
            <a:ext cx="11049556" cy="542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44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aptura de tela 2014-09-17 11.09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30201"/>
            <a:ext cx="9144000" cy="618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767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1-07 às 23.52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9" y="1013758"/>
            <a:ext cx="10276712" cy="14467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6090" y="433293"/>
            <a:ext cx="4048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TEMPO DE ESTOURO:</a:t>
            </a:r>
          </a:p>
        </p:txBody>
      </p:sp>
      <p:pic>
        <p:nvPicPr>
          <p:cNvPr id="6" name="Picture 5" descr="Captura de Tela 2017-11-07 às 23.52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89" y="2885889"/>
            <a:ext cx="10739090" cy="331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95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1-07 às 23.52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12" y="933858"/>
            <a:ext cx="10137300" cy="14271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7313" y="353395"/>
            <a:ext cx="37020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TEMPO DE ESTOURO:</a:t>
            </a:r>
          </a:p>
        </p:txBody>
      </p:sp>
      <p:pic>
        <p:nvPicPr>
          <p:cNvPr id="2" name="Picture 1" descr="Captura de Tela 2017-11-07 às 23.53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12" y="2616984"/>
            <a:ext cx="10593406" cy="291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82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628507"/>
            <a:ext cx="925053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baseline="30000" dirty="0">
                <a:latin typeface="Arial"/>
                <a:cs typeface="Arial"/>
              </a:rPr>
              <a:t>Se a </a:t>
            </a:r>
            <a:r>
              <a:rPr lang="en-US" sz="3600" baseline="30000" dirty="0" err="1">
                <a:latin typeface="Arial"/>
                <a:cs typeface="Arial"/>
              </a:rPr>
              <a:t>origem</a:t>
            </a:r>
            <a:r>
              <a:rPr lang="en-US" sz="3600" baseline="30000" dirty="0">
                <a:latin typeface="Arial"/>
                <a:cs typeface="Arial"/>
              </a:rPr>
              <a:t> do </a:t>
            </a:r>
            <a:r>
              <a:rPr lang="en-US" sz="3600" baseline="30000" dirty="0" err="1">
                <a:latin typeface="Arial"/>
                <a:cs typeface="Arial"/>
              </a:rPr>
              <a:t>sinal</a:t>
            </a:r>
            <a:r>
              <a:rPr lang="en-US" sz="3600" baseline="30000" dirty="0">
                <a:latin typeface="Arial"/>
                <a:cs typeface="Arial"/>
              </a:rPr>
              <a:t> de clock </a:t>
            </a:r>
            <a:r>
              <a:rPr lang="en-US" sz="3600" baseline="30000" dirty="0" err="1">
                <a:latin typeface="Arial"/>
                <a:cs typeface="Arial"/>
              </a:rPr>
              <a:t>é</a:t>
            </a:r>
            <a:r>
              <a:rPr lang="en-US" sz="3600" baseline="30000" dirty="0">
                <a:latin typeface="Arial"/>
                <a:cs typeface="Arial"/>
              </a:rPr>
              <a:t> o </a:t>
            </a:r>
            <a:r>
              <a:rPr lang="en-US" sz="3600" baseline="30000" dirty="0" err="1">
                <a:latin typeface="Arial"/>
                <a:cs typeface="Arial"/>
              </a:rPr>
              <a:t>Temporizador</a:t>
            </a:r>
            <a:r>
              <a:rPr lang="en-US" sz="3600" baseline="30000" dirty="0">
                <a:latin typeface="Arial"/>
                <a:cs typeface="Arial"/>
              </a:rPr>
              <a:t> de Pre-</a:t>
            </a:r>
            <a:r>
              <a:rPr lang="en-US" sz="3600" baseline="30000" dirty="0" err="1">
                <a:latin typeface="Arial"/>
                <a:cs typeface="Arial"/>
              </a:rPr>
              <a:t>Divisão</a:t>
            </a:r>
            <a:r>
              <a:rPr lang="en-US" sz="3600" baseline="30000" dirty="0">
                <a:latin typeface="Arial"/>
                <a:cs typeface="Arial"/>
              </a:rPr>
              <a:t>, a </a:t>
            </a:r>
            <a:r>
              <a:rPr lang="en-US" sz="3600" baseline="30000" dirty="0" err="1">
                <a:latin typeface="Arial"/>
                <a:cs typeface="Arial"/>
              </a:rPr>
              <a:t>operação</a:t>
            </a:r>
            <a:r>
              <a:rPr lang="en-US" sz="3600" baseline="30000" dirty="0">
                <a:latin typeface="Arial"/>
                <a:cs typeface="Arial"/>
              </a:rPr>
              <a:t> do T/C0 </a:t>
            </a:r>
            <a:r>
              <a:rPr lang="en-US" sz="3600" baseline="30000" dirty="0" err="1">
                <a:latin typeface="Arial"/>
                <a:cs typeface="Arial"/>
              </a:rPr>
              <a:t>será</a:t>
            </a:r>
            <a:r>
              <a:rPr lang="en-US" sz="3600" baseline="30000" dirty="0">
                <a:latin typeface="Arial"/>
                <a:cs typeface="Arial"/>
              </a:rPr>
              <a:t> </a:t>
            </a:r>
            <a:r>
              <a:rPr lang="en-US" sz="3600" baseline="30000" dirty="0" err="1">
                <a:latin typeface="Arial"/>
                <a:cs typeface="Arial"/>
              </a:rPr>
              <a:t>como</a:t>
            </a:r>
            <a:r>
              <a:rPr lang="en-US" sz="3600" baseline="30000" dirty="0">
                <a:latin typeface="Arial"/>
                <a:cs typeface="Arial"/>
              </a:rPr>
              <a:t> </a:t>
            </a:r>
            <a:r>
              <a:rPr lang="en-US" sz="3600" baseline="30000" dirty="0" err="1">
                <a:solidFill>
                  <a:srgbClr val="FF0000"/>
                </a:solidFill>
                <a:latin typeface="Arial"/>
                <a:cs typeface="Arial"/>
              </a:rPr>
              <a:t>Temporizador</a:t>
            </a:r>
            <a:r>
              <a:rPr lang="en-US" sz="3600" baseline="30000" dirty="0">
                <a:latin typeface="Arial"/>
                <a:cs typeface="Arial"/>
              </a:rPr>
              <a:t>;</a:t>
            </a:r>
          </a:p>
          <a:p>
            <a:endParaRPr lang="en-US" sz="3600" baseline="30000" dirty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3600" baseline="30000" dirty="0">
                <a:latin typeface="Arial"/>
                <a:cs typeface="Arial"/>
              </a:rPr>
              <a:t>Se a </a:t>
            </a:r>
            <a:r>
              <a:rPr lang="en-US" sz="3600" baseline="30000" dirty="0" err="1">
                <a:latin typeface="Arial"/>
                <a:cs typeface="Arial"/>
              </a:rPr>
              <a:t>origem</a:t>
            </a:r>
            <a:r>
              <a:rPr lang="en-US" sz="3600" baseline="30000" dirty="0">
                <a:latin typeface="Arial"/>
                <a:cs typeface="Arial"/>
              </a:rPr>
              <a:t> </a:t>
            </a:r>
            <a:r>
              <a:rPr lang="en-US" sz="3600" baseline="30000" dirty="0" err="1">
                <a:latin typeface="Arial"/>
                <a:cs typeface="Arial"/>
              </a:rPr>
              <a:t>deste</a:t>
            </a:r>
            <a:r>
              <a:rPr lang="en-US" sz="3600" baseline="30000" dirty="0">
                <a:latin typeface="Arial"/>
                <a:cs typeface="Arial"/>
              </a:rPr>
              <a:t> </a:t>
            </a:r>
            <a:r>
              <a:rPr lang="en-US" sz="3600" baseline="30000" dirty="0" err="1">
                <a:latin typeface="Arial"/>
                <a:cs typeface="Arial"/>
              </a:rPr>
              <a:t>sinal</a:t>
            </a:r>
            <a:r>
              <a:rPr lang="en-US" sz="3600" baseline="30000" dirty="0">
                <a:latin typeface="Arial"/>
                <a:cs typeface="Arial"/>
              </a:rPr>
              <a:t> de clock </a:t>
            </a:r>
            <a:r>
              <a:rPr lang="en-US" sz="3600" baseline="30000" dirty="0" err="1">
                <a:latin typeface="Arial"/>
                <a:cs typeface="Arial"/>
              </a:rPr>
              <a:t>é</a:t>
            </a:r>
            <a:r>
              <a:rPr lang="en-US" sz="3600" baseline="30000" dirty="0">
                <a:latin typeface="Arial"/>
                <a:cs typeface="Arial"/>
              </a:rPr>
              <a:t> o </a:t>
            </a:r>
            <a:r>
              <a:rPr lang="en-US" sz="3600" baseline="30000" dirty="0" err="1">
                <a:latin typeface="Arial"/>
                <a:cs typeface="Arial"/>
              </a:rPr>
              <a:t>pino</a:t>
            </a:r>
            <a:r>
              <a:rPr lang="en-US" sz="3600" baseline="30000" dirty="0">
                <a:latin typeface="Arial"/>
                <a:cs typeface="Arial"/>
              </a:rPr>
              <a:t> T0, a </a:t>
            </a:r>
            <a:r>
              <a:rPr lang="en-US" sz="3600" baseline="30000" dirty="0" err="1">
                <a:latin typeface="Arial"/>
                <a:cs typeface="Arial"/>
              </a:rPr>
              <a:t>operação</a:t>
            </a:r>
            <a:r>
              <a:rPr lang="en-US" sz="3600" baseline="30000" dirty="0">
                <a:latin typeface="Arial"/>
                <a:cs typeface="Arial"/>
              </a:rPr>
              <a:t> </a:t>
            </a:r>
            <a:r>
              <a:rPr lang="en-US" sz="3600" baseline="30000" dirty="0" err="1">
                <a:latin typeface="Arial"/>
                <a:cs typeface="Arial"/>
              </a:rPr>
              <a:t>será</a:t>
            </a:r>
            <a:r>
              <a:rPr lang="en-US" sz="3600" baseline="30000" dirty="0">
                <a:latin typeface="Arial"/>
                <a:cs typeface="Arial"/>
              </a:rPr>
              <a:t> </a:t>
            </a:r>
            <a:r>
              <a:rPr lang="en-US" sz="3600" baseline="30000" dirty="0" err="1">
                <a:latin typeface="Arial"/>
                <a:cs typeface="Arial"/>
              </a:rPr>
              <a:t>como</a:t>
            </a:r>
            <a:r>
              <a:rPr lang="en-US" sz="3600" baseline="30000" dirty="0">
                <a:latin typeface="Arial"/>
                <a:cs typeface="Arial"/>
              </a:rPr>
              <a:t> </a:t>
            </a:r>
            <a:r>
              <a:rPr lang="en-US" sz="3600" baseline="30000" dirty="0" err="1">
                <a:solidFill>
                  <a:srgbClr val="FF0000"/>
                </a:solidFill>
                <a:latin typeface="Arial"/>
                <a:cs typeface="Arial"/>
              </a:rPr>
              <a:t>Contador</a:t>
            </a:r>
            <a:r>
              <a:rPr lang="en-US" sz="3600" baseline="300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3600" baseline="30000" dirty="0">
                <a:latin typeface="Arial"/>
                <a:cs typeface="Arial"/>
              </a:rPr>
              <a:t>de </a:t>
            </a:r>
            <a:r>
              <a:rPr lang="en-US" sz="3600" baseline="30000" dirty="0" err="1">
                <a:latin typeface="Arial"/>
                <a:cs typeface="Arial"/>
              </a:rPr>
              <a:t>Eventos</a:t>
            </a:r>
            <a:r>
              <a:rPr lang="en-US" sz="3600" baseline="30000" dirty="0">
                <a:latin typeface="Arial"/>
                <a:cs typeface="Arial"/>
              </a:rPr>
              <a:t>;</a:t>
            </a:r>
          </a:p>
          <a:p>
            <a:endParaRPr lang="en-US" sz="3600" baseline="30000" dirty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3600" baseline="30000" dirty="0">
                <a:latin typeface="Arial"/>
                <a:cs typeface="Arial"/>
              </a:rPr>
              <a:t>A </a:t>
            </a:r>
            <a:r>
              <a:rPr lang="en-US" sz="3600" baseline="30000" dirty="0" err="1">
                <a:latin typeface="Arial"/>
                <a:cs typeface="Arial"/>
              </a:rPr>
              <a:t>seleção</a:t>
            </a:r>
            <a:r>
              <a:rPr lang="en-US" sz="3600" baseline="30000" dirty="0">
                <a:latin typeface="Arial"/>
                <a:cs typeface="Arial"/>
              </a:rPr>
              <a:t> do </a:t>
            </a:r>
            <a:r>
              <a:rPr lang="en-US" sz="3600" baseline="30000" dirty="0" err="1">
                <a:latin typeface="Arial"/>
                <a:cs typeface="Arial"/>
              </a:rPr>
              <a:t>modo</a:t>
            </a:r>
            <a:r>
              <a:rPr lang="en-US" sz="3600" baseline="30000" dirty="0">
                <a:latin typeface="Arial"/>
                <a:cs typeface="Arial"/>
              </a:rPr>
              <a:t> de </a:t>
            </a:r>
            <a:r>
              <a:rPr lang="en-US" sz="3600" baseline="30000" dirty="0" err="1">
                <a:latin typeface="Arial"/>
                <a:cs typeface="Arial"/>
              </a:rPr>
              <a:t>operação</a:t>
            </a:r>
            <a:r>
              <a:rPr lang="en-US" sz="3600" baseline="30000" dirty="0">
                <a:latin typeface="Arial"/>
                <a:cs typeface="Arial"/>
              </a:rPr>
              <a:t>, </a:t>
            </a:r>
            <a:r>
              <a:rPr lang="en-US" sz="3600" baseline="30000" dirty="0" err="1">
                <a:latin typeface="Arial"/>
                <a:cs typeface="Arial"/>
              </a:rPr>
              <a:t>é</a:t>
            </a:r>
            <a:r>
              <a:rPr lang="en-US" sz="3600" baseline="30000" dirty="0">
                <a:latin typeface="Arial"/>
                <a:cs typeface="Arial"/>
              </a:rPr>
              <a:t> </a:t>
            </a:r>
            <a:r>
              <a:rPr lang="en-US" sz="3600" baseline="30000" dirty="0" err="1">
                <a:latin typeface="Arial"/>
                <a:cs typeface="Arial"/>
              </a:rPr>
              <a:t>feita</a:t>
            </a:r>
            <a:r>
              <a:rPr lang="en-US" sz="3600" baseline="30000" dirty="0">
                <a:latin typeface="Arial"/>
                <a:cs typeface="Arial"/>
              </a:rPr>
              <a:t> </a:t>
            </a:r>
            <a:r>
              <a:rPr lang="en-US" sz="3600" baseline="30000" dirty="0" err="1">
                <a:latin typeface="Arial"/>
                <a:cs typeface="Arial"/>
              </a:rPr>
              <a:t>através</a:t>
            </a:r>
            <a:r>
              <a:rPr lang="en-US" sz="3600" baseline="30000" dirty="0">
                <a:latin typeface="Arial"/>
                <a:cs typeface="Arial"/>
              </a:rPr>
              <a:t> dos bits: CS02, CS01, e CS00.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9776" y="130454"/>
            <a:ext cx="65873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Timer 0 </a:t>
            </a:r>
          </a:p>
          <a:p>
            <a:pPr algn="ctr"/>
            <a:r>
              <a:rPr lang="en-US" sz="3600" dirty="0" err="1">
                <a:solidFill>
                  <a:srgbClr val="FF0000"/>
                </a:solidFill>
              </a:rPr>
              <a:t>Temporizador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ou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Contador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625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7-10-27 às 17.01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88900"/>
            <a:ext cx="74930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166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75345" y="252033"/>
            <a:ext cx="8651979" cy="1097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aseline="30000" dirty="0"/>
              <a:t>9.3.1 REGISTRADORES DO TC0</a:t>
            </a:r>
          </a:p>
          <a:p>
            <a:r>
              <a:rPr lang="en-US" sz="2800" baseline="30000" dirty="0"/>
              <a:t>O </a:t>
            </a:r>
            <a:r>
              <a:rPr lang="en-US" sz="2800" baseline="30000" dirty="0" err="1"/>
              <a:t>controle</a:t>
            </a:r>
            <a:r>
              <a:rPr lang="en-US" sz="2800" baseline="30000" dirty="0"/>
              <a:t> do </a:t>
            </a:r>
            <a:r>
              <a:rPr lang="en-US" sz="2800" baseline="30000" dirty="0" err="1"/>
              <a:t>modo</a:t>
            </a:r>
            <a:r>
              <a:rPr lang="en-US" sz="2800" baseline="30000" dirty="0"/>
              <a:t> de </a:t>
            </a:r>
            <a:r>
              <a:rPr lang="en-US" sz="2800" baseline="30000" dirty="0" err="1"/>
              <a:t>operação</a:t>
            </a:r>
            <a:r>
              <a:rPr lang="en-US" sz="2800" baseline="30000" dirty="0"/>
              <a:t> do TC0 </a:t>
            </a:r>
            <a:r>
              <a:rPr lang="en-US" sz="2800" baseline="30000" dirty="0" err="1"/>
              <a:t>é</a:t>
            </a:r>
            <a:r>
              <a:rPr lang="en-US" sz="2800" baseline="30000" dirty="0"/>
              <a:t> </a:t>
            </a:r>
            <a:r>
              <a:rPr lang="en-US" sz="2800" baseline="30000" dirty="0" err="1"/>
              <a:t>feito</a:t>
            </a:r>
            <a:r>
              <a:rPr lang="en-US" sz="2800" baseline="30000" dirty="0"/>
              <a:t> </a:t>
            </a:r>
            <a:r>
              <a:rPr lang="en-US" sz="2800" baseline="30000" dirty="0" err="1"/>
              <a:t>nos</a:t>
            </a:r>
            <a:r>
              <a:rPr lang="en-US" sz="2800" baseline="30000" dirty="0"/>
              <a:t> </a:t>
            </a:r>
            <a:r>
              <a:rPr lang="en-US" sz="2800" baseline="30000" dirty="0" err="1"/>
              <a:t>registradores</a:t>
            </a:r>
            <a:r>
              <a:rPr lang="en-US" sz="2800" baseline="30000" dirty="0"/>
              <a:t> TCCR0A e TCCR0B (Timer/Counter Control 0 Register A e B).</a:t>
            </a:r>
            <a:endParaRPr lang="en-US" sz="2800" dirty="0"/>
          </a:p>
        </p:txBody>
      </p:sp>
      <p:pic>
        <p:nvPicPr>
          <p:cNvPr id="5" name="Picture 4" descr="Captura de Tela 2017-10-27 às 18.19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345" y="1170837"/>
            <a:ext cx="7797236" cy="1273018"/>
          </a:xfrm>
          <a:prstGeom prst="rect">
            <a:avLst/>
          </a:prstGeom>
        </p:spPr>
      </p:pic>
      <p:pic>
        <p:nvPicPr>
          <p:cNvPr id="6" name="Picture 5" descr="Captura de Tela 2017-10-27 às 18.20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344" y="2210800"/>
            <a:ext cx="7303592" cy="1715238"/>
          </a:xfrm>
          <a:prstGeom prst="rect">
            <a:avLst/>
          </a:prstGeom>
        </p:spPr>
      </p:pic>
      <p:pic>
        <p:nvPicPr>
          <p:cNvPr id="7" name="Picture 6" descr="Captura de Tela 2017-10-27 às 18.21.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05" y="3789581"/>
            <a:ext cx="7496818" cy="1285825"/>
          </a:xfrm>
          <a:prstGeom prst="rect">
            <a:avLst/>
          </a:prstGeom>
        </p:spPr>
      </p:pic>
      <p:pic>
        <p:nvPicPr>
          <p:cNvPr id="8" name="Picture 7" descr="Captura de Tela 2017-10-27 às 18.21.3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87" y="5075406"/>
            <a:ext cx="6759425" cy="168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04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emplo_tim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70379"/>
            <a:ext cx="9144000" cy="56246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3470" y="437444"/>
            <a:ext cx="19935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TIMER 0</a:t>
            </a:r>
          </a:p>
        </p:txBody>
      </p:sp>
    </p:spTree>
    <p:extLst>
      <p:ext uri="{BB962C8B-B14F-4D97-AF65-F5344CB8AC3E}">
        <p14:creationId xmlns:p14="http://schemas.microsoft.com/office/powerpoint/2010/main" val="12231933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6611" y="0"/>
            <a:ext cx="5126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Timer 0  -   </a:t>
            </a:r>
            <a:r>
              <a:rPr lang="en-US" sz="3600" dirty="0" err="1">
                <a:solidFill>
                  <a:srgbClr val="FF0000"/>
                </a:solidFill>
              </a:rPr>
              <a:t>Modo</a:t>
            </a:r>
            <a:r>
              <a:rPr lang="en-US" sz="3600" dirty="0">
                <a:solidFill>
                  <a:srgbClr val="FF0000"/>
                </a:solidFill>
              </a:rPr>
              <a:t> Normal: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520123"/>
            <a:ext cx="81216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Contagem</a:t>
            </a:r>
            <a:r>
              <a:rPr lang="en-US" sz="3200" dirty="0"/>
              <a:t> </a:t>
            </a:r>
            <a:r>
              <a:rPr lang="en-US" sz="3200" dirty="0" err="1"/>
              <a:t>crescente</a:t>
            </a:r>
            <a:r>
              <a:rPr lang="en-US" sz="3200" dirty="0"/>
              <a:t> até valor </a:t>
            </a:r>
            <a:r>
              <a:rPr lang="en-US" sz="3200" dirty="0" err="1"/>
              <a:t>máximo</a:t>
            </a:r>
            <a:r>
              <a:rPr lang="en-US" sz="3200" dirty="0"/>
              <a:t> (255), </a:t>
            </a:r>
            <a:r>
              <a:rPr lang="en-US" sz="3200" dirty="0" err="1"/>
              <a:t>sem</a:t>
            </a:r>
            <a:r>
              <a:rPr lang="en-US" sz="3200" dirty="0"/>
              <a:t> </a:t>
            </a:r>
            <a:r>
              <a:rPr lang="en-US" sz="3200" dirty="0" err="1"/>
              <a:t>recarga</a:t>
            </a:r>
            <a:r>
              <a:rPr lang="en-US" sz="3200" dirty="0"/>
              <a:t> </a:t>
            </a:r>
            <a:r>
              <a:rPr lang="en-US" sz="3200" dirty="0" err="1"/>
              <a:t>automática</a:t>
            </a:r>
            <a:r>
              <a:rPr lang="en-US" sz="3200" dirty="0"/>
              <a:t>; </a:t>
            </a:r>
          </a:p>
        </p:txBody>
      </p:sp>
      <p:pic>
        <p:nvPicPr>
          <p:cNvPr id="3" name="Picture 2" descr="wave generation normal mod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04" y="3373727"/>
            <a:ext cx="6825907" cy="34732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2899" y="1597341"/>
            <a:ext cx="7873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– O </a:t>
            </a:r>
            <a:r>
              <a:rPr lang="en-US" sz="2400" dirty="0" err="1"/>
              <a:t>contador</a:t>
            </a:r>
            <a:r>
              <a:rPr lang="en-US" sz="2400" dirty="0"/>
              <a:t> </a:t>
            </a:r>
            <a:r>
              <a:rPr lang="en-US" sz="2400" dirty="0" err="1"/>
              <a:t>sempre</a:t>
            </a:r>
            <a:r>
              <a:rPr lang="en-US" sz="2400" dirty="0"/>
              <a:t> </a:t>
            </a:r>
            <a:r>
              <a:rPr lang="en-US" sz="2400" dirty="0" err="1"/>
              <a:t>incrementará</a:t>
            </a:r>
            <a:r>
              <a:rPr lang="en-US" sz="2400" dirty="0"/>
              <a:t>;</a:t>
            </a:r>
          </a:p>
          <a:p>
            <a:r>
              <a:rPr lang="en-US" sz="2400" dirty="0"/>
              <a:t>– </a:t>
            </a:r>
            <a:r>
              <a:rPr lang="en-US" sz="2400" dirty="0" err="1"/>
              <a:t>Interrupção</a:t>
            </a:r>
            <a:r>
              <a:rPr lang="en-US" sz="2400" dirty="0"/>
              <a:t> </a:t>
            </a:r>
            <a:r>
              <a:rPr lang="en-US" sz="2400" dirty="0" err="1"/>
              <a:t>quando</a:t>
            </a:r>
            <a:r>
              <a:rPr lang="en-US" sz="2400" dirty="0"/>
              <a:t> </a:t>
            </a:r>
            <a:r>
              <a:rPr lang="en-US" sz="2400" dirty="0" err="1"/>
              <a:t>atingir</a:t>
            </a:r>
            <a:r>
              <a:rPr lang="en-US" sz="2400" dirty="0"/>
              <a:t> o </a:t>
            </a:r>
            <a:r>
              <a:rPr lang="en-US" sz="2400" dirty="0" err="1"/>
              <a:t>topo</a:t>
            </a:r>
            <a:r>
              <a:rPr lang="en-US" sz="2400" dirty="0"/>
              <a:t>;</a:t>
            </a:r>
          </a:p>
          <a:p>
            <a:r>
              <a:rPr lang="en-US" sz="2400" dirty="0"/>
              <a:t>– </a:t>
            </a:r>
            <a:r>
              <a:rPr lang="en-US" sz="2400" dirty="0" err="1"/>
              <a:t>Interrupção</a:t>
            </a:r>
            <a:r>
              <a:rPr lang="en-US" sz="2400" dirty="0"/>
              <a:t> </a:t>
            </a:r>
            <a:r>
              <a:rPr lang="en-US" sz="2400" dirty="0" err="1"/>
              <a:t>quando</a:t>
            </a:r>
            <a:r>
              <a:rPr lang="en-US" sz="2400" dirty="0"/>
              <a:t> TCNT == OCR;</a:t>
            </a:r>
          </a:p>
          <a:p>
            <a:r>
              <a:rPr lang="en-US" sz="2400" dirty="0"/>
              <a:t>– </a:t>
            </a:r>
            <a:r>
              <a:rPr lang="en-US" sz="2400" dirty="0" err="1"/>
              <a:t>Pode</a:t>
            </a:r>
            <a:r>
              <a:rPr lang="en-US" sz="2400" dirty="0"/>
              <a:t> </a:t>
            </a:r>
            <a:r>
              <a:rPr lang="en-US" sz="2400" dirty="0" err="1"/>
              <a:t>setar</a:t>
            </a:r>
            <a:r>
              <a:rPr lang="en-US" sz="2400" dirty="0"/>
              <a:t>/</a:t>
            </a:r>
            <a:r>
              <a:rPr lang="en-US" sz="2400" dirty="0" err="1"/>
              <a:t>resetar</a:t>
            </a:r>
            <a:r>
              <a:rPr lang="en-US" sz="2400" dirty="0"/>
              <a:t>/toggle o </a:t>
            </a:r>
            <a:r>
              <a:rPr lang="en-US" sz="2400" dirty="0" err="1"/>
              <a:t>pino</a:t>
            </a:r>
            <a:r>
              <a:rPr lang="en-US" sz="2400" dirty="0"/>
              <a:t> OC </a:t>
            </a:r>
            <a:r>
              <a:rPr lang="en-US" sz="2400" dirty="0" err="1"/>
              <a:t>quando</a:t>
            </a:r>
            <a:r>
              <a:rPr lang="en-US" sz="2400" dirty="0"/>
              <a:t> TCNT == OCR;</a:t>
            </a:r>
          </a:p>
        </p:txBody>
      </p:sp>
    </p:spTree>
    <p:extLst>
      <p:ext uri="{BB962C8B-B14F-4D97-AF65-F5344CB8AC3E}">
        <p14:creationId xmlns:p14="http://schemas.microsoft.com/office/powerpoint/2010/main" val="35001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35666" y="203871"/>
            <a:ext cx="4222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Timer 0  -   </a:t>
            </a:r>
            <a:r>
              <a:rPr lang="en-US" sz="3600" dirty="0" err="1">
                <a:solidFill>
                  <a:srgbClr val="FF0000"/>
                </a:solidFill>
              </a:rPr>
              <a:t>Modo</a:t>
            </a:r>
            <a:r>
              <a:rPr lang="en-US" sz="3600" dirty="0">
                <a:solidFill>
                  <a:srgbClr val="FF0000"/>
                </a:solidFill>
              </a:rPr>
              <a:t> CTC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 descr="wave generation CTC1 mod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136" y="3149888"/>
            <a:ext cx="7959865" cy="36565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35667" y="855219"/>
            <a:ext cx="83396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/>
              <a:t>: </a:t>
            </a:r>
            <a:r>
              <a:rPr lang="en-US" sz="2400" dirty="0"/>
              <a:t>O </a:t>
            </a:r>
            <a:r>
              <a:rPr lang="en-US" sz="2400" dirty="0" err="1"/>
              <a:t>contador</a:t>
            </a:r>
            <a:r>
              <a:rPr lang="en-US" sz="2400" dirty="0"/>
              <a:t> </a:t>
            </a:r>
            <a:r>
              <a:rPr lang="en-US" sz="2400" dirty="0" err="1"/>
              <a:t>sempre</a:t>
            </a:r>
            <a:r>
              <a:rPr lang="en-US" sz="2400" dirty="0"/>
              <a:t> </a:t>
            </a:r>
            <a:r>
              <a:rPr lang="en-US" sz="2400" dirty="0" err="1"/>
              <a:t>incrementara</a:t>
            </a:r>
            <a:r>
              <a:rPr lang="en-US" sz="2400" dirty="0"/>
              <a:t>́; </a:t>
            </a:r>
          </a:p>
          <a:p>
            <a:r>
              <a:rPr lang="en-US" sz="2400" dirty="0"/>
              <a:t>–  </a:t>
            </a:r>
            <a:r>
              <a:rPr lang="en-US" sz="2400" dirty="0" err="1"/>
              <a:t>Recomeça</a:t>
            </a:r>
            <a:r>
              <a:rPr lang="en-US" sz="2400" dirty="0"/>
              <a:t> a </a:t>
            </a:r>
            <a:r>
              <a:rPr lang="en-US" sz="2400" dirty="0" err="1"/>
              <a:t>contagem</a:t>
            </a:r>
            <a:r>
              <a:rPr lang="en-US" sz="2400" dirty="0"/>
              <a:t> </a:t>
            </a:r>
            <a:r>
              <a:rPr lang="en-US" sz="2400" dirty="0" err="1"/>
              <a:t>quando</a:t>
            </a:r>
            <a:r>
              <a:rPr lang="en-US" sz="2400" dirty="0"/>
              <a:t> TCNT == OCR; </a:t>
            </a:r>
          </a:p>
          <a:p>
            <a:r>
              <a:rPr lang="en-US" sz="2400" dirty="0"/>
              <a:t>–  </a:t>
            </a:r>
            <a:r>
              <a:rPr lang="en-US" sz="2400" dirty="0" err="1"/>
              <a:t>Usado</a:t>
            </a:r>
            <a:r>
              <a:rPr lang="en-US" sz="2400" dirty="0"/>
              <a:t> </a:t>
            </a:r>
            <a:r>
              <a:rPr lang="en-US" sz="2400" dirty="0" err="1"/>
              <a:t>para</a:t>
            </a:r>
            <a:r>
              <a:rPr lang="en-US" sz="2400" dirty="0"/>
              <a:t> </a:t>
            </a:r>
            <a:r>
              <a:rPr lang="en-US" sz="2400" dirty="0" err="1"/>
              <a:t>geração</a:t>
            </a:r>
            <a:r>
              <a:rPr lang="en-US" sz="2400" dirty="0"/>
              <a:t> de </a:t>
            </a:r>
            <a:r>
              <a:rPr lang="en-US" sz="2400" dirty="0" err="1"/>
              <a:t>onda</a:t>
            </a:r>
            <a:r>
              <a:rPr lang="en-US" sz="2400" dirty="0"/>
              <a:t> </a:t>
            </a:r>
            <a:r>
              <a:rPr lang="en-US" sz="2400" dirty="0" err="1"/>
              <a:t>quadrada</a:t>
            </a:r>
            <a:r>
              <a:rPr lang="en-US" sz="2400" dirty="0"/>
              <a:t> no </a:t>
            </a:r>
            <a:r>
              <a:rPr lang="en-US" sz="2400" dirty="0" err="1"/>
              <a:t>pino</a:t>
            </a:r>
            <a:r>
              <a:rPr lang="en-US" sz="2400" dirty="0"/>
              <a:t> OC (</a:t>
            </a:r>
            <a:r>
              <a:rPr lang="en-US" sz="2400" dirty="0" err="1"/>
              <a:t>quando</a:t>
            </a:r>
            <a:r>
              <a:rPr lang="en-US" sz="2400" dirty="0"/>
              <a:t> </a:t>
            </a:r>
            <a:r>
              <a:rPr lang="en-US" sz="2400" dirty="0" err="1"/>
              <a:t>habilitado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pino</a:t>
            </a:r>
            <a:r>
              <a:rPr lang="en-US" sz="2400" dirty="0"/>
              <a:t> de </a:t>
            </a:r>
            <a:r>
              <a:rPr lang="en-US" sz="2400" dirty="0" err="1"/>
              <a:t>saída</a:t>
            </a:r>
            <a:r>
              <a:rPr lang="en-US" sz="2400" dirty="0"/>
              <a:t>); </a:t>
            </a:r>
          </a:p>
          <a:p>
            <a:r>
              <a:rPr lang="en-US" sz="2400" dirty="0"/>
              <a:t>–  </a:t>
            </a:r>
            <a:r>
              <a:rPr lang="en-US" sz="2400" dirty="0" err="1"/>
              <a:t>Adequado</a:t>
            </a:r>
            <a:r>
              <a:rPr lang="en-US" sz="2400" dirty="0"/>
              <a:t> </a:t>
            </a:r>
            <a:r>
              <a:rPr lang="en-US" sz="2400" dirty="0" err="1"/>
              <a:t>para</a:t>
            </a:r>
            <a:r>
              <a:rPr lang="en-US" sz="2400" dirty="0"/>
              <a:t> </a:t>
            </a:r>
            <a:r>
              <a:rPr lang="en-US" sz="2400" dirty="0" err="1"/>
              <a:t>aplicações</a:t>
            </a:r>
            <a:r>
              <a:rPr lang="en-US" sz="2400" dirty="0"/>
              <a:t> </a:t>
            </a:r>
            <a:r>
              <a:rPr lang="en-US" sz="2400" dirty="0" err="1"/>
              <a:t>regulação</a:t>
            </a:r>
            <a:r>
              <a:rPr lang="en-US" sz="2400" dirty="0"/>
              <a:t> de </a:t>
            </a:r>
            <a:r>
              <a:rPr lang="en-US" sz="2400" dirty="0" err="1"/>
              <a:t>potência</a:t>
            </a:r>
            <a:r>
              <a:rPr lang="en-US" sz="2400" dirty="0"/>
              <a:t>, </a:t>
            </a:r>
            <a:r>
              <a:rPr lang="en-US" sz="2400" dirty="0" err="1"/>
              <a:t>retificação</a:t>
            </a:r>
            <a:r>
              <a:rPr lang="en-US" sz="2400" dirty="0"/>
              <a:t> e </a:t>
            </a:r>
            <a:r>
              <a:rPr lang="en-US" sz="2400" dirty="0" err="1"/>
              <a:t>outras</a:t>
            </a:r>
            <a:r>
              <a:rPr lang="en-US" sz="2400" dirty="0"/>
              <a:t> </a:t>
            </a:r>
            <a:r>
              <a:rPr lang="en-US" sz="2400" dirty="0" err="1"/>
              <a:t>usando</a:t>
            </a:r>
            <a:r>
              <a:rPr lang="en-US" sz="2400" dirty="0"/>
              <a:t> DACs; </a:t>
            </a:r>
          </a:p>
        </p:txBody>
      </p:sp>
    </p:spTree>
    <p:extLst>
      <p:ext uri="{BB962C8B-B14F-4D97-AF65-F5344CB8AC3E}">
        <p14:creationId xmlns:p14="http://schemas.microsoft.com/office/powerpoint/2010/main" val="3333058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7-11-07 às 23.57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15170"/>
            <a:ext cx="9144000" cy="48733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71476" y="527035"/>
            <a:ext cx="8199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aseline="30000" dirty="0"/>
              <a:t>: </a:t>
            </a:r>
            <a:r>
              <a:rPr lang="en-US" sz="3600" baseline="30000" dirty="0" err="1"/>
              <a:t>Geração</a:t>
            </a:r>
            <a:r>
              <a:rPr lang="en-US" sz="3600" baseline="30000" dirty="0"/>
              <a:t> de </a:t>
            </a:r>
            <a:r>
              <a:rPr lang="en-US" sz="3600" baseline="30000" dirty="0" err="1"/>
              <a:t>sinal</a:t>
            </a:r>
            <a:r>
              <a:rPr lang="en-US" sz="3600" baseline="30000" dirty="0"/>
              <a:t> PWM no </a:t>
            </a:r>
            <a:r>
              <a:rPr lang="en-US" sz="3600" baseline="30000" dirty="0" err="1"/>
              <a:t>pino</a:t>
            </a:r>
            <a:r>
              <a:rPr lang="en-US" sz="3600" baseline="30000" dirty="0"/>
              <a:t> OC0, </a:t>
            </a:r>
            <a:r>
              <a:rPr lang="en-US" sz="3600" baseline="30000" dirty="0" err="1"/>
              <a:t>onde</a:t>
            </a:r>
            <a:r>
              <a:rPr lang="en-US" sz="3600" baseline="30000" dirty="0"/>
              <a:t> se </a:t>
            </a:r>
            <a:r>
              <a:rPr lang="en-US" sz="3600" baseline="30000" dirty="0" err="1"/>
              <a:t>obtém</a:t>
            </a:r>
            <a:r>
              <a:rPr lang="en-US" sz="3600" baseline="30000" dirty="0"/>
              <a:t> um </a:t>
            </a:r>
            <a:r>
              <a:rPr lang="en-US" sz="3600" baseline="30000" dirty="0" err="1"/>
              <a:t>sinal</a:t>
            </a:r>
            <a:r>
              <a:rPr lang="en-US" sz="3600" baseline="30000" dirty="0"/>
              <a:t> PWM com </a:t>
            </a:r>
            <a:r>
              <a:rPr lang="en-US" sz="3600" baseline="30000" dirty="0" err="1"/>
              <a:t>fase</a:t>
            </a:r>
            <a:r>
              <a:rPr lang="en-US" sz="3600" baseline="30000" dirty="0"/>
              <a:t> </a:t>
            </a:r>
            <a:r>
              <a:rPr lang="en-US" sz="3600" baseline="30000" dirty="0" err="1"/>
              <a:t>corrigida</a:t>
            </a:r>
            <a:r>
              <a:rPr lang="en-US" sz="3600" baseline="30000" dirty="0"/>
              <a:t>. </a:t>
            </a:r>
            <a:r>
              <a:rPr lang="en-US" sz="2400" dirty="0"/>
              <a:t>É </a:t>
            </a:r>
            <a:r>
              <a:rPr lang="en-US" sz="2400" dirty="0" err="1"/>
              <a:t>baseado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contagem</a:t>
            </a:r>
            <a:r>
              <a:rPr lang="en-US" sz="2400" dirty="0"/>
              <a:t> </a:t>
            </a:r>
            <a:r>
              <a:rPr lang="en-US" sz="2400" dirty="0" err="1"/>
              <a:t>crescente</a:t>
            </a:r>
            <a:r>
              <a:rPr lang="en-US" sz="2400" dirty="0"/>
              <a:t> e </a:t>
            </a:r>
            <a:r>
              <a:rPr lang="en-US" sz="2400" dirty="0" err="1"/>
              <a:t>decrescente</a:t>
            </a:r>
            <a:r>
              <a:rPr lang="en-US" sz="2400" dirty="0"/>
              <a:t> do TCNT0 </a:t>
            </a:r>
          </a:p>
          <a:p>
            <a:endParaRPr lang="en-US" sz="2400" baseline="30000" dirty="0"/>
          </a:p>
        </p:txBody>
      </p:sp>
      <p:sp>
        <p:nvSpPr>
          <p:cNvPr id="4" name="TextBox 3"/>
          <p:cNvSpPr txBox="1"/>
          <p:nvPr/>
        </p:nvSpPr>
        <p:spPr>
          <a:xfrm>
            <a:off x="1671476" y="-119296"/>
            <a:ext cx="6802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Timer 0  -   PWM </a:t>
            </a:r>
            <a:r>
              <a:rPr lang="en-US" sz="3600" dirty="0" err="1">
                <a:solidFill>
                  <a:srgbClr val="FF0000"/>
                </a:solidFill>
              </a:rPr>
              <a:t>Corrigido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em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Fase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737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7-11-07 às 23.56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234" y="1386682"/>
            <a:ext cx="8852690" cy="54713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19684" y="646332"/>
            <a:ext cx="87437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aseline="30000" dirty="0"/>
              <a:t>: </a:t>
            </a:r>
            <a:r>
              <a:rPr lang="en-US" sz="3600" baseline="30000" dirty="0" err="1"/>
              <a:t>Geração</a:t>
            </a:r>
            <a:r>
              <a:rPr lang="en-US" sz="3600" baseline="30000" dirty="0"/>
              <a:t> de </a:t>
            </a:r>
            <a:r>
              <a:rPr lang="en-US" sz="3600" baseline="30000" dirty="0" err="1"/>
              <a:t>sinal</a:t>
            </a:r>
            <a:r>
              <a:rPr lang="en-US" sz="3600" baseline="30000" dirty="0"/>
              <a:t> PWM no </a:t>
            </a:r>
            <a:r>
              <a:rPr lang="en-US" sz="3600" baseline="30000" dirty="0" err="1"/>
              <a:t>pino</a:t>
            </a:r>
            <a:r>
              <a:rPr lang="en-US" sz="3600" baseline="30000" dirty="0"/>
              <a:t> OC0, c/ </a:t>
            </a:r>
            <a:r>
              <a:rPr lang="en-US" sz="3600" baseline="30000" dirty="0" err="1"/>
              <a:t>frequências</a:t>
            </a:r>
            <a:r>
              <a:rPr lang="en-US" sz="3600" baseline="30000" dirty="0"/>
              <a:t> de PWM </a:t>
            </a:r>
            <a:r>
              <a:rPr lang="en-US" sz="3600" baseline="30000" dirty="0" err="1"/>
              <a:t>cerca</a:t>
            </a:r>
            <a:r>
              <a:rPr lang="en-US" sz="3600" baseline="30000" dirty="0"/>
              <a:t> de </a:t>
            </a:r>
            <a:r>
              <a:rPr lang="en-US" sz="3600" baseline="30000" dirty="0" err="1"/>
              <a:t>duas</a:t>
            </a:r>
            <a:r>
              <a:rPr lang="en-US" sz="3600" baseline="30000" dirty="0"/>
              <a:t> </a:t>
            </a:r>
            <a:r>
              <a:rPr lang="en-US" sz="3600" baseline="30000" dirty="0" err="1"/>
              <a:t>vezes</a:t>
            </a:r>
            <a:r>
              <a:rPr lang="en-US" sz="3600" baseline="30000" dirty="0"/>
              <a:t> </a:t>
            </a:r>
            <a:r>
              <a:rPr lang="en-US" sz="3600" baseline="30000" dirty="0" err="1"/>
              <a:t>mais</a:t>
            </a:r>
            <a:r>
              <a:rPr lang="en-US" sz="3600" baseline="30000" dirty="0"/>
              <a:t> </a:t>
            </a:r>
            <a:r>
              <a:rPr lang="en-US" sz="3600" baseline="30000" dirty="0" err="1"/>
              <a:t>altas</a:t>
            </a:r>
            <a:r>
              <a:rPr lang="en-US" sz="3600" baseline="30000" dirty="0"/>
              <a:t>, </a:t>
            </a:r>
            <a:r>
              <a:rPr lang="en-US" sz="3600" baseline="30000" dirty="0" err="1"/>
              <a:t>que</a:t>
            </a:r>
            <a:r>
              <a:rPr lang="en-US" sz="3600" baseline="30000" dirty="0"/>
              <a:t> no PWM </a:t>
            </a:r>
            <a:r>
              <a:rPr lang="en-US" sz="3600" baseline="30000" dirty="0" err="1"/>
              <a:t>Corrigido</a:t>
            </a:r>
            <a:r>
              <a:rPr lang="en-US" sz="3600" baseline="30000" dirty="0"/>
              <a:t> </a:t>
            </a:r>
            <a:r>
              <a:rPr lang="en-US" sz="3600" baseline="30000" dirty="0" err="1"/>
              <a:t>em</a:t>
            </a:r>
            <a:r>
              <a:rPr lang="en-US" sz="3600" baseline="30000" dirty="0"/>
              <a:t> </a:t>
            </a:r>
            <a:r>
              <a:rPr lang="en-US" sz="3600" baseline="30000" dirty="0" err="1"/>
              <a:t>Fase</a:t>
            </a:r>
            <a:r>
              <a:rPr lang="en-US" sz="3600" baseline="30000" dirty="0"/>
              <a:t>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9684" y="1"/>
            <a:ext cx="5959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Timer 0  -   </a:t>
            </a:r>
            <a:r>
              <a:rPr lang="en-US" sz="3600" dirty="0" err="1">
                <a:solidFill>
                  <a:srgbClr val="FF0000"/>
                </a:solidFill>
              </a:rPr>
              <a:t>Modo</a:t>
            </a:r>
            <a:r>
              <a:rPr lang="en-US" sz="3600" dirty="0">
                <a:solidFill>
                  <a:srgbClr val="FF0000"/>
                </a:solidFill>
              </a:rPr>
              <a:t> PWM </a:t>
            </a:r>
            <a:r>
              <a:rPr lang="en-US" sz="3600" dirty="0" err="1">
                <a:solidFill>
                  <a:srgbClr val="FF0000"/>
                </a:solidFill>
              </a:rPr>
              <a:t>Rápido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133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aptura de tela 2014-09-17 11.12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6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260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0</a:t>
            </a:r>
          </a:p>
        </p:txBody>
      </p:sp>
      <p:pic>
        <p:nvPicPr>
          <p:cNvPr id="4" name="Picture 3" descr="Captura de Tela 2017-10-24 às 23.16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565470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18779" y="1453444"/>
            <a:ext cx="28081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Arquitetura</a:t>
            </a:r>
            <a:endParaRPr lang="en-US" sz="3200" dirty="0">
              <a:solidFill>
                <a:srgbClr val="FF0000"/>
              </a:solidFill>
            </a:endParaRP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Timer 0</a:t>
            </a:r>
          </a:p>
        </p:txBody>
      </p:sp>
    </p:spTree>
    <p:extLst>
      <p:ext uri="{BB962C8B-B14F-4D97-AF65-F5344CB8AC3E}">
        <p14:creationId xmlns:p14="http://schemas.microsoft.com/office/powerpoint/2010/main" val="775743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7 às 17.02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42901"/>
            <a:ext cx="9144000" cy="615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740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7-10-27 às 17.05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1" y="0"/>
            <a:ext cx="8063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394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7-10-27 às 17.03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0"/>
            <a:ext cx="7518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24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7 às 17.04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35100"/>
            <a:ext cx="9144000" cy="39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6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7 às 17.05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93801"/>
            <a:ext cx="9144000" cy="44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79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7-10-27 às 17.05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00" y="0"/>
            <a:ext cx="6429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118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7-10-27 às 17.06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1" y="0"/>
            <a:ext cx="8072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912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7-10-27 às 17.07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76300"/>
            <a:ext cx="9144000" cy="508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400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7-10-27 às 17.09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44501"/>
            <a:ext cx="9144000" cy="596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86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Interrupções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Solução: Interrupção</a:t>
            </a:r>
          </a:p>
          <a:p>
            <a:pPr lvl="1"/>
            <a:r>
              <a:rPr lang="pt-BR" dirty="0"/>
              <a:t>Desenvolver um sistema que nos avise quando uma determinada tarefa acabou</a:t>
            </a:r>
          </a:p>
          <a:p>
            <a:pPr lvl="1"/>
            <a:r>
              <a:rPr lang="pt-BR" dirty="0"/>
              <a:t>Este sistema deve ser acionado automaticamente</a:t>
            </a:r>
          </a:p>
          <a:p>
            <a:pPr lvl="1"/>
            <a:r>
              <a:rPr lang="pt-BR" dirty="0"/>
              <a:t>O fluxo do programa não deve ser alterado</a:t>
            </a:r>
          </a:p>
          <a:p>
            <a:r>
              <a:rPr lang="pt-BR" dirty="0"/>
              <a:t>O dispositivo/periférico em questão deve estar preparado para gerar uma interrupção</a:t>
            </a:r>
          </a:p>
        </p:txBody>
      </p:sp>
    </p:spTree>
    <p:extLst>
      <p:ext uri="{BB962C8B-B14F-4D97-AF65-F5344CB8AC3E}">
        <p14:creationId xmlns:p14="http://schemas.microsoft.com/office/powerpoint/2010/main" val="58171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Interrupções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1524000" y="2076450"/>
            <a:ext cx="9144000" cy="2810700"/>
            <a:chOff x="2286000" y="2322000"/>
            <a:chExt cx="5490000" cy="1710000"/>
          </a:xfrm>
        </p:grpSpPr>
        <p:sp>
          <p:nvSpPr>
            <p:cNvPr id="6" name="Rectangle 1"/>
            <p:cNvSpPr/>
            <p:nvPr/>
          </p:nvSpPr>
          <p:spPr>
            <a:xfrm>
              <a:off x="2286000" y="3039480"/>
              <a:ext cx="990000" cy="362520"/>
            </a:xfrm>
            <a:prstGeom prst="rect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txBody>
            <a:bodyPr lIns="90000" tIns="45000" rIns="90000" bIns="45000" anchor="ctr" anchorCtr="1"/>
            <a:lstStyle/>
            <a:p>
              <a:pPr algn="ctr"/>
              <a:r>
                <a:rPr lang="pt-BR" sz="2000">
                  <a:latin typeface="Arial"/>
                </a:rPr>
                <a:t>Programa</a:t>
              </a:r>
              <a:endParaRPr sz="2800"/>
            </a:p>
            <a:p>
              <a:pPr algn="ctr"/>
              <a:r>
                <a:rPr lang="pt-BR" sz="2000">
                  <a:latin typeface="Arial"/>
                </a:rPr>
                <a:t>Principal</a:t>
              </a:r>
              <a:endParaRPr sz="2800"/>
            </a:p>
          </p:txBody>
        </p:sp>
        <p:sp>
          <p:nvSpPr>
            <p:cNvPr id="7" name="Rectangle 2"/>
            <p:cNvSpPr/>
            <p:nvPr/>
          </p:nvSpPr>
          <p:spPr>
            <a:xfrm>
              <a:off x="4536000" y="3042000"/>
              <a:ext cx="990000" cy="362520"/>
            </a:xfrm>
            <a:prstGeom prst="rect">
              <a:avLst/>
            </a:prstGeom>
            <a:solidFill>
              <a:srgbClr val="FF8080"/>
            </a:solidFill>
            <a:ln>
              <a:solidFill>
                <a:srgbClr val="3465A4"/>
              </a:solidFill>
            </a:ln>
          </p:spPr>
          <p:txBody>
            <a:bodyPr lIns="90000" tIns="45000" rIns="90000" bIns="45000" anchor="ctr" anchorCtr="1"/>
            <a:lstStyle/>
            <a:p>
              <a:pPr algn="ctr"/>
              <a:r>
                <a:rPr lang="pt-BR" sz="2000">
                  <a:latin typeface="Arial"/>
                </a:rPr>
                <a:t>Rotina de</a:t>
              </a:r>
              <a:endParaRPr sz="2800"/>
            </a:p>
            <a:p>
              <a:pPr algn="ctr"/>
              <a:r>
                <a:rPr lang="pt-BR" sz="2000">
                  <a:latin typeface="Arial"/>
                </a:rPr>
                <a:t>Interrupção</a:t>
              </a:r>
              <a:endParaRPr sz="2800"/>
            </a:p>
          </p:txBody>
        </p:sp>
        <p:sp>
          <p:nvSpPr>
            <p:cNvPr id="9" name="Rectangle 3"/>
            <p:cNvSpPr/>
            <p:nvPr/>
          </p:nvSpPr>
          <p:spPr>
            <a:xfrm>
              <a:off x="6786000" y="3042000"/>
              <a:ext cx="990000" cy="362520"/>
            </a:xfrm>
            <a:prstGeom prst="rect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txBody>
            <a:bodyPr lIns="90000" tIns="45000" rIns="90000" bIns="45000" anchor="ctr" anchorCtr="1"/>
            <a:lstStyle/>
            <a:p>
              <a:pPr algn="ctr"/>
              <a:r>
                <a:rPr lang="pt-BR" sz="2000" dirty="0">
                  <a:latin typeface="Arial"/>
                </a:rPr>
                <a:t>Programa</a:t>
              </a:r>
              <a:endParaRPr sz="2800" dirty="0"/>
            </a:p>
            <a:p>
              <a:pPr algn="ctr"/>
              <a:r>
                <a:rPr lang="pt-BR" sz="2000" dirty="0">
                  <a:latin typeface="Arial"/>
                </a:rPr>
                <a:t>Principal</a:t>
              </a:r>
              <a:endParaRPr sz="2800" dirty="0"/>
            </a:p>
          </p:txBody>
        </p:sp>
        <p:sp>
          <p:nvSpPr>
            <p:cNvPr id="10" name="TextShape 4"/>
            <p:cNvSpPr txBox="1"/>
            <p:nvPr/>
          </p:nvSpPr>
          <p:spPr>
            <a:xfrm>
              <a:off x="3456000" y="3600360"/>
              <a:ext cx="1080000" cy="4316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pt-BR">
                  <a:latin typeface="Arial"/>
                </a:rPr>
                <a:t>Latência da</a:t>
              </a:r>
              <a:endParaRPr sz="2800"/>
            </a:p>
            <a:p>
              <a:pPr algn="ctr"/>
              <a:r>
                <a:rPr lang="pt-BR">
                  <a:latin typeface="Arial"/>
                </a:rPr>
                <a:t>Interrupção</a:t>
              </a:r>
              <a:endParaRPr sz="2800"/>
            </a:p>
          </p:txBody>
        </p:sp>
        <p:sp>
          <p:nvSpPr>
            <p:cNvPr id="11" name="TextShape 5"/>
            <p:cNvSpPr txBox="1"/>
            <p:nvPr/>
          </p:nvSpPr>
          <p:spPr>
            <a:xfrm>
              <a:off x="2790000" y="2322000"/>
              <a:ext cx="1041120" cy="450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pt-BR">
                  <a:latin typeface="Arial"/>
                </a:rPr>
                <a:t>Acontece a</a:t>
              </a:r>
              <a:endParaRPr sz="2800"/>
            </a:p>
            <a:p>
              <a:pPr algn="ctr"/>
              <a:r>
                <a:rPr lang="pt-BR">
                  <a:latin typeface="Arial"/>
                </a:rPr>
                <a:t>Interrupção</a:t>
              </a:r>
              <a:endParaRPr sz="2800"/>
            </a:p>
          </p:txBody>
        </p:sp>
        <p:sp>
          <p:nvSpPr>
            <p:cNvPr id="12" name="TextShape 6"/>
            <p:cNvSpPr txBox="1"/>
            <p:nvPr/>
          </p:nvSpPr>
          <p:spPr>
            <a:xfrm>
              <a:off x="4176000" y="2340360"/>
              <a:ext cx="720000" cy="4316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pt-BR">
                  <a:latin typeface="Arial"/>
                </a:rPr>
                <a:t>Início da ISR</a:t>
              </a:r>
              <a:endParaRPr sz="2800"/>
            </a:p>
          </p:txBody>
        </p:sp>
        <p:sp>
          <p:nvSpPr>
            <p:cNvPr id="13" name="TextShape 7"/>
            <p:cNvSpPr txBox="1"/>
            <p:nvPr/>
          </p:nvSpPr>
          <p:spPr>
            <a:xfrm>
              <a:off x="6126840" y="2348280"/>
              <a:ext cx="1289160" cy="4316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pt-BR">
                  <a:latin typeface="Arial"/>
                </a:rPr>
                <a:t>Continua o fluxo</a:t>
              </a:r>
              <a:endParaRPr sz="2800"/>
            </a:p>
            <a:p>
              <a:pPr algn="ctr"/>
              <a:r>
                <a:rPr lang="pt-BR">
                  <a:latin typeface="Arial"/>
                </a:rPr>
                <a:t>do programa</a:t>
              </a:r>
              <a:endParaRPr sz="2800"/>
            </a:p>
          </p:txBody>
        </p:sp>
        <p:sp>
          <p:nvSpPr>
            <p:cNvPr id="14" name="TextShape 8"/>
            <p:cNvSpPr txBox="1"/>
            <p:nvPr/>
          </p:nvSpPr>
          <p:spPr>
            <a:xfrm>
              <a:off x="6876000" y="3653280"/>
              <a:ext cx="837720" cy="29016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pt-BR" sz="2000">
                  <a:latin typeface="Arial"/>
                </a:rPr>
                <a:t>Tempo</a:t>
              </a:r>
              <a:endParaRPr sz="2800"/>
            </a:p>
          </p:txBody>
        </p:sp>
        <p:sp>
          <p:nvSpPr>
            <p:cNvPr id="15" name="Line 9"/>
            <p:cNvSpPr/>
            <p:nvPr/>
          </p:nvSpPr>
          <p:spPr>
            <a:xfrm>
              <a:off x="2286000" y="3582000"/>
              <a:ext cx="5490000" cy="0"/>
            </a:xfrm>
            <a:prstGeom prst="line">
              <a:avLst/>
            </a:prstGeom>
            <a:ln w="10800">
              <a:solidFill>
                <a:srgbClr val="3465A4"/>
              </a:solidFill>
              <a:round/>
              <a:tailEnd type="triangle" w="med" len="med"/>
            </a:ln>
          </p:spPr>
        </p:sp>
        <p:sp>
          <p:nvSpPr>
            <p:cNvPr id="16" name="Line 10"/>
            <p:cNvSpPr/>
            <p:nvPr/>
          </p:nvSpPr>
          <p:spPr>
            <a:xfrm>
              <a:off x="3276000" y="2772000"/>
              <a:ext cx="0" cy="1170000"/>
            </a:xfrm>
            <a:prstGeom prst="line">
              <a:avLst/>
            </a:prstGeom>
            <a:ln w="10800">
              <a:solidFill>
                <a:srgbClr val="3465A4"/>
              </a:solidFill>
              <a:round/>
              <a:headEnd type="triangle" w="med" len="med"/>
            </a:ln>
          </p:spPr>
        </p:sp>
        <p:sp>
          <p:nvSpPr>
            <p:cNvPr id="17" name="Line 11"/>
            <p:cNvSpPr/>
            <p:nvPr/>
          </p:nvSpPr>
          <p:spPr>
            <a:xfrm>
              <a:off x="4536000" y="2772000"/>
              <a:ext cx="0" cy="1170000"/>
            </a:xfrm>
            <a:prstGeom prst="line">
              <a:avLst/>
            </a:prstGeom>
            <a:ln w="10800">
              <a:solidFill>
                <a:srgbClr val="3465A4"/>
              </a:solidFill>
              <a:round/>
              <a:headEnd type="triangle" w="med" len="med"/>
            </a:ln>
          </p:spPr>
        </p:sp>
        <p:sp>
          <p:nvSpPr>
            <p:cNvPr id="18" name="Line 12"/>
            <p:cNvSpPr/>
            <p:nvPr/>
          </p:nvSpPr>
          <p:spPr>
            <a:xfrm>
              <a:off x="5526000" y="2772000"/>
              <a:ext cx="0" cy="1170000"/>
            </a:xfrm>
            <a:prstGeom prst="line">
              <a:avLst/>
            </a:prstGeom>
            <a:ln w="10800">
              <a:solidFill>
                <a:srgbClr val="3465A4"/>
              </a:solidFill>
              <a:round/>
              <a:headEnd type="triangle" w="med" len="med"/>
            </a:ln>
          </p:spPr>
        </p:sp>
        <p:sp>
          <p:nvSpPr>
            <p:cNvPr id="19" name="Line 13"/>
            <p:cNvSpPr/>
            <p:nvPr/>
          </p:nvSpPr>
          <p:spPr>
            <a:xfrm>
              <a:off x="6786000" y="2772000"/>
              <a:ext cx="0" cy="1170000"/>
            </a:xfrm>
            <a:prstGeom prst="line">
              <a:avLst/>
            </a:prstGeom>
            <a:ln w="10800">
              <a:solidFill>
                <a:srgbClr val="3465A4"/>
              </a:solidFill>
              <a:round/>
              <a:headEnd type="triangle" w="med" len="med"/>
            </a:ln>
          </p:spPr>
        </p:sp>
        <p:sp>
          <p:nvSpPr>
            <p:cNvPr id="20" name="Line 14"/>
            <p:cNvSpPr/>
            <p:nvPr/>
          </p:nvSpPr>
          <p:spPr>
            <a:xfrm>
              <a:off x="4266000" y="3852000"/>
              <a:ext cx="270000" cy="0"/>
            </a:xfrm>
            <a:prstGeom prst="line">
              <a:avLst/>
            </a:prstGeom>
            <a:ln w="10800">
              <a:solidFill>
                <a:srgbClr val="3465A4"/>
              </a:solidFill>
              <a:round/>
              <a:tailEnd type="triangle" w="med" len="med"/>
            </a:ln>
          </p:spPr>
        </p:sp>
        <p:sp>
          <p:nvSpPr>
            <p:cNvPr id="21" name="Line 15"/>
            <p:cNvSpPr/>
            <p:nvPr/>
          </p:nvSpPr>
          <p:spPr>
            <a:xfrm flipH="1">
              <a:off x="3276000" y="3852000"/>
              <a:ext cx="270000" cy="0"/>
            </a:xfrm>
            <a:prstGeom prst="line">
              <a:avLst/>
            </a:prstGeom>
            <a:ln w="10800">
              <a:solidFill>
                <a:srgbClr val="3465A4"/>
              </a:solidFill>
              <a:round/>
              <a:tailEnd type="triangle" w="med" len="med"/>
            </a:ln>
          </p:spPr>
        </p:sp>
        <p:sp>
          <p:nvSpPr>
            <p:cNvPr id="22" name="TextShape 16"/>
            <p:cNvSpPr txBox="1"/>
            <p:nvPr/>
          </p:nvSpPr>
          <p:spPr>
            <a:xfrm>
              <a:off x="5706000" y="3600360"/>
              <a:ext cx="1080000" cy="4316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pt-BR">
                  <a:latin typeface="Arial"/>
                </a:rPr>
                <a:t>Latência da</a:t>
              </a:r>
              <a:endParaRPr sz="2800"/>
            </a:p>
            <a:p>
              <a:pPr algn="ctr"/>
              <a:r>
                <a:rPr lang="pt-BR">
                  <a:latin typeface="Arial"/>
                </a:rPr>
                <a:t>Interrupção</a:t>
              </a:r>
              <a:endParaRPr sz="2800"/>
            </a:p>
          </p:txBody>
        </p:sp>
        <p:sp>
          <p:nvSpPr>
            <p:cNvPr id="23" name="Line 17"/>
            <p:cNvSpPr/>
            <p:nvPr/>
          </p:nvSpPr>
          <p:spPr>
            <a:xfrm>
              <a:off x="6516000" y="3852000"/>
              <a:ext cx="270000" cy="0"/>
            </a:xfrm>
            <a:prstGeom prst="line">
              <a:avLst/>
            </a:prstGeom>
            <a:ln w="10800">
              <a:solidFill>
                <a:srgbClr val="3465A4"/>
              </a:solidFill>
              <a:round/>
              <a:tailEnd type="triangle" w="med" len="med"/>
            </a:ln>
          </p:spPr>
        </p:sp>
        <p:sp>
          <p:nvSpPr>
            <p:cNvPr id="24" name="Line 18"/>
            <p:cNvSpPr/>
            <p:nvPr/>
          </p:nvSpPr>
          <p:spPr>
            <a:xfrm flipH="1">
              <a:off x="5526000" y="3852000"/>
              <a:ext cx="270000" cy="0"/>
            </a:xfrm>
            <a:prstGeom prst="line">
              <a:avLst/>
            </a:prstGeom>
            <a:ln w="10800">
              <a:solidFill>
                <a:srgbClr val="3465A4"/>
              </a:solidFill>
              <a:round/>
              <a:tailEnd type="triangle" w="med" len="med"/>
            </a:ln>
          </p:spPr>
        </p:sp>
        <p:sp>
          <p:nvSpPr>
            <p:cNvPr id="25" name="TextShape 19"/>
            <p:cNvSpPr txBox="1"/>
            <p:nvPr/>
          </p:nvSpPr>
          <p:spPr>
            <a:xfrm>
              <a:off x="5202000" y="2322000"/>
              <a:ext cx="720000" cy="4316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pt-BR">
                  <a:latin typeface="Arial"/>
                </a:rPr>
                <a:t>Fim da ISR</a:t>
              </a:r>
              <a:endParaRPr sz="2800"/>
            </a:p>
          </p:txBody>
        </p:sp>
      </p:grpSp>
    </p:spTree>
    <p:extLst>
      <p:ext uri="{BB962C8B-B14F-4D97-AF65-F5344CB8AC3E}">
        <p14:creationId xmlns:p14="http://schemas.microsoft.com/office/powerpoint/2010/main" val="2008097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Interrupções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Quando gerada uma interrupção o programa é paralisado e uma função de interrupção é executada</a:t>
            </a:r>
          </a:p>
          <a:p>
            <a:r>
              <a:rPr lang="pt-BR" dirty="0"/>
              <a:t>Exemplos:</a:t>
            </a:r>
          </a:p>
          <a:p>
            <a:pPr lvl="1"/>
            <a:r>
              <a:rPr lang="pt-BR" dirty="0"/>
              <a:t>Conversor AD: quando o resultado da conversão estiver disponível para leitura.</a:t>
            </a:r>
          </a:p>
          <a:p>
            <a:pPr lvl="1"/>
            <a:r>
              <a:rPr lang="pt-BR" dirty="0"/>
              <a:t>Porta B: quando algum dos bits configurados como entrada altera seu valor.</a:t>
            </a:r>
          </a:p>
          <a:p>
            <a:pPr lvl="1"/>
            <a:r>
              <a:rPr lang="pt-BR" dirty="0"/>
              <a:t>Timer 0: quando acontece overflow} em seu contador</a:t>
            </a:r>
          </a:p>
        </p:txBody>
      </p:sp>
    </p:spTree>
    <p:extLst>
      <p:ext uri="{BB962C8B-B14F-4D97-AF65-F5344CB8AC3E}">
        <p14:creationId xmlns:p14="http://schemas.microsoft.com/office/powerpoint/2010/main" val="987583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Interrupções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A função que irá tratar da interrupção não retorna nem recebe nenhum valor</a:t>
            </a:r>
          </a:p>
          <a:p>
            <a:r>
              <a:rPr lang="pt-BR" dirty="0"/>
              <a:t>Cada compilador/microcontrolador possui um modo diferente de implementar a interrupção</a:t>
            </a:r>
          </a:p>
          <a:p>
            <a:pPr lvl="1"/>
            <a:r>
              <a:rPr lang="pt-BR" dirty="0"/>
              <a:t>Utilização de palavras chaves reservadas</a:t>
            </a:r>
          </a:p>
          <a:p>
            <a:pPr lvl="1"/>
            <a:r>
              <a:rPr lang="pt-BR" dirty="0"/>
              <a:t>Utilização de diretivas de </a:t>
            </a:r>
            <a:r>
              <a:rPr lang="pt-BR" dirty="0" err="1"/>
              <a:t>pré</a:t>
            </a:r>
            <a:r>
              <a:rPr lang="pt-BR" dirty="0"/>
              <a:t> compilação</a:t>
            </a:r>
          </a:p>
          <a:p>
            <a:pPr lvl="1"/>
            <a:r>
              <a:rPr lang="pt-BR" dirty="0"/>
              <a:t>Utilização de nomes de funções </a:t>
            </a:r>
            <a:r>
              <a:rPr lang="pt-BR" dirty="0" err="1"/>
              <a:t>pré</a:t>
            </a:r>
            <a:r>
              <a:rPr lang="pt-BR" dirty="0"/>
              <a:t> definidos</a:t>
            </a:r>
          </a:p>
          <a:p>
            <a:r>
              <a:rPr lang="pt-BR" dirty="0"/>
              <a:t>O framework Wiring, do Arduino, faz uso de estruturas de programação para esconder essa complexidade do programador</a:t>
            </a:r>
          </a:p>
          <a:p>
            <a:pPr lvl="1"/>
            <a:r>
              <a:rPr lang="pt-BR" dirty="0"/>
              <a:t>Isso é feito via função </a:t>
            </a:r>
            <a:r>
              <a:rPr lang="pt-BR" dirty="0" err="1"/>
              <a:t>attachInterrupt</a:t>
            </a:r>
            <a:r>
              <a:rPr lang="pt-B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59389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4075</TotalTime>
  <Words>944</Words>
  <Application>Microsoft Office PowerPoint</Application>
  <PresentationFormat>Widescreen</PresentationFormat>
  <Paragraphs>168</Paragraphs>
  <Slides>59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59</vt:i4>
      </vt:variant>
    </vt:vector>
  </HeadingPairs>
  <TitlesOfParts>
    <vt:vector size="63" baseType="lpstr">
      <vt:lpstr>Arial</vt:lpstr>
      <vt:lpstr>Calibri</vt:lpstr>
      <vt:lpstr>Verdana</vt:lpstr>
      <vt:lpstr>Office Theme</vt:lpstr>
      <vt:lpstr>Microcontroladores</vt:lpstr>
      <vt:lpstr>Apresentação do PowerPoint</vt:lpstr>
      <vt:lpstr>Interrupções</vt:lpstr>
      <vt:lpstr>Apresentação do PowerPoint</vt:lpstr>
      <vt:lpstr>Apresentação do PowerPoint</vt:lpstr>
      <vt:lpstr>Interrupções</vt:lpstr>
      <vt:lpstr>Interrupções</vt:lpstr>
      <vt:lpstr>Interrupções</vt:lpstr>
      <vt:lpstr>Interrupções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Pinos PWM (OCxA e OCxB)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Timer 0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Marcos Aparecido</dc:creator>
  <cp:lastModifiedBy>Marcos Ferreira</cp:lastModifiedBy>
  <cp:revision>43</cp:revision>
  <cp:lastPrinted>2020-03-13T11:38:30Z</cp:lastPrinted>
  <dcterms:created xsi:type="dcterms:W3CDTF">2014-09-17T03:04:32Z</dcterms:created>
  <dcterms:modified xsi:type="dcterms:W3CDTF">2021-05-05T15:57:57Z</dcterms:modified>
</cp:coreProperties>
</file>